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5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06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4403 7091 0 0,'0'0'729'0'0,"-36"-5"8648"0"0,43-253-6731 0 0,1 2-2800 0 0,-8 180 177 0 0,2 6 31 0 0,-12-98 0 0 0,-17-215-34 0 0,27-3-86 0 0,2 155 106 0 0,-4 37-17 0 0,5-208 50 0 0,-1 380-68 0 0,1-1 0 0 0,1 1 0 0 0,1-1 0 0 0,14-39 0 0 0,45-83 6 0 0,-14 34 1 0 0,-30 59-12 0 0,-2-1-1 0 0,-3 0 1 0 0,-1-1-1 0 0,9-96 1 0 0,-8-130 5 0 0,-16 271-11 0 0,-1 0-1 0 0,1 0 1 0 0,-2 0 0 0 0,1 0-1 0 0,-1 1 1 0 0,-1-1-1 0 0,1 1 1 0 0,-8-11 0 0 0,6 8-28 0 0,-1 0 1 0 0,1 0 0 0 0,1 0-1 0 0,-3-14 1 0 0,-25-86-387 0 0,24 87 316 0 0,1 1 1 0 0,0-2 0 0 0,2 1-1 0 0,0-1 1 0 0,0-36 0 0 0,4 22 98 0 0,0 16-2 0 0,1 1-1 0 0,0-1 1 0 0,2 0 0 0 0,1 0-1 0 0,1 0 1 0 0,9-31 0 0 0,27-49 68 0 0,-38 94-60 0 0,0-1 1 0 0,0 1-1 0 0,-1-1 0 0 0,0 1 1 0 0,-1-11-1 0 0,0 16-22 0 0,0 3 18 0 0,-1 1 0 0 0,1-1-1 0 0,0 0 1 0 0,0 1 0 0 0,0-1 0 0 0,-1 1 0 0 0,1-1-1 0 0,0 0 1 0 0,0 1 0 0 0,0-1 0 0 0,0 1 0 0 0,0-1 0 0 0,0 0-1 0 0,0 1 1 0 0,1-1 0 0 0,-1 1 0 0 0,0-1 0 0 0,0 0-1 0 0,0 1 1 0 0,1-1 0 0 0,-1 1 0 0 0,0-1 0 0 0,0 1 0 0 0,1-1-1 0 0,-1 1 1 0 0,1-1 0 0 0,-1 1 0 0 0,0-1 0 0 0,1 1-1 0 0,-1-1 1 0 0,1 1 0 0 0,-1 0 0 0 0,1-1 0 0 0,-1 1 0 0 0,1 0-1 0 0,0-1 1 0 0,601-17-712 0 0,-346 8 403 0 0,29 8-530 0 0,-180 2 550 0 0,-85-1 268 0 0,0-1 0 0 0,0 0 0 0 0,36-11 0 0 0,-56 13-6 0 0,0 0-1 0 0,0 0 0 0 0,1 0 1 0 0,-1 0-1 0 0,0 0 1 0 0,0 0-1 0 0,0 0 0 0 0,0 0 1 0 0,0 0-1 0 0,1 0 1 0 0,-1 0-1 0 0,0 0 0 0 0,0 0 1 0 0,0 0-1 0 0,0 0 1 0 0,1 0-1 0 0,-1 0 0 0 0,0 0 1 0 0,0 0-1 0 0,0 0 1 0 0,0 0-1 0 0,0 1 1 0 0,0-1-1 0 0,1 0 0 0 0,-1 0 1 0 0,0 0-1 0 0,0 0 1 0 0,0 0-1 0 0,0 0 0 0 0,0 1 1 0 0,0-1-1 0 0,0 0 1 0 0,0 0-1 0 0,0 0 0 0 0,1 0 1 0 0,-1 0-1 0 0,0 1 1 0 0,0-1-1 0 0,0 0 0 0 0,0 0 1 0 0,0 0-1 0 0,0 0 1 0 0,0 0-1 0 0,0 1 1 0 0,0-1-1 0 0,-2 13-202 0 0,-8 15 363 0 0,-6 13-126 0 0,2 0 0 0 0,1 1 0 0 0,-7 49 0 0 0,-13 135 3 0 0,14-81-11 0 0,-10 78 38 0 0,-3 329 1 0 0,32-160-83 0 0,-3-340 199 0 0,-3-1-1 0 0,-2 1 1 0 0,-19 67-1 0 0,-2 8 273 0 0,15-55-304 0 0,-1 3 61 0 0,-6 85 1 0 0,14-40-35 0 0,-29 293 703 0 0,15-205-829 0 0,6 297 0 0 0,16-481-6 0 0,2 1 0 0 0,1-2 0 0 0,1 1-1 0 0,12 37 1 0 0,-9-38 11 0 0,-2 1-1 0 0,0 0 1 0 0,-2 1 0 0 0,3 40-1 0 0,-6-17 112 0 0,-2 1 0 0 0,-2-1 0 0 0,-19 94 0 0 0,13-97-141 0 0,3 0 0 0 0,1 1 0 0 0,3 88 0 0 0,2-94-524 0 0,0-56-1030 0 0,-1 0 0 0 0,-1 0 1 0 0,-5-22-1 0 0,-15-43-8128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56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1797 22 1137 0 0,'0'0'2153'0'0,"-7"-20"4743"0"0,5 19-6846 0 0,0 1 0 0 0,1 0-1 0 0,-1 0 1 0 0,0 0 0 0 0,1 0 0 0 0,-1 0-1 0 0,1 0 1 0 0,-1 0 0 0 0,0 1 0 0 0,1-1 0 0 0,-1 1-1 0 0,1-1 1 0 0,-1 1 0 0 0,1 0 0 0 0,-1-1-1 0 0,1 1 1 0 0,-1 0 0 0 0,1 0 0 0 0,0 0 0 0 0,-1 0-1 0 0,1 0 1 0 0,-2 2 0 0 0,-25 34-218 0 0,12-13 314 0 0,-21 17 670 0 0,-2-2-1 0 0,-2-2 1 0 0,-66 47 0 0 0,-148 82 1708 0 0,182-121-2159 0 0,-235 154 1108 0 0,16 21-665 0 0,233-166-761 0 0,-71 83 0 0 0,-38 69-39 0 0,137-166 10 0 0,20-26-22 0 0,-57 67 22 0 0,59-71-23 0 0,-1 0 1 0 0,0-1-1 0 0,0-1 1 0 0,-1 0 0 0 0,-19 11-1 0 0,30-19-99 0 0,0 0 1 0 0,-1 0-1 0 0,1 0 1 0 0,0 0-1 0 0,-1 0 1 0 0,1 0-1 0 0,0 0 0 0 0,-1 0 1 0 0,1 0-1 0 0,0 0 1 0 0,-1 0-1 0 0,1 0 0 0 0,0-1 1 0 0,-1 1-1 0 0,1 0 1 0 0,0 0-1 0 0,-1 0 0 0 0,1 0 1 0 0,0-1-1 0 0,0 1 1 0 0,-1 0-1 0 0,1 0 0 0 0,0-1 1 0 0,0 1-1 0 0,-1 0 1 0 0,1 0-1 0 0,0-1 0 0 0,0 1 1 0 0,0 0-1 0 0,0-1 1 0 0,-1 1-1 0 0,1 0 0 0 0,0 0 1 0 0,0-1-1 0 0,0 1 1 0 0,0 0-1 0 0,0-1 0 0 0,0 1 1 0 0,0 0-1 0 0,0-1 1 0 0,0 1-1 0 0,0 0 0 0 0,0-1 1 0 0,0 1-1 0 0,0 0 1 0 0,0-1-1 0 0,0 1 0 0 0,0 0 1 0 0,1-1-1 0 0,2-20-3856 0 0,14 3 1295 0 0,7-6-737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9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151 198 9044 0 0,'0'0'4178'0'0,"31"2"-2617"0"0,102 1-577 0 0,-128-3-915 0 0,1 0-1 0 0,-1 0 1 0 0,1-1 0 0 0,-1 0-1 0 0,1 0 1 0 0,-1 0 0 0 0,0-1-1 0 0,1 1 1 0 0,-1-2 0 0 0,0 1-1 0 0,0 0 1 0 0,-1-1-1 0 0,1 0 1 0 0,0 0 0 0 0,-1 0-1 0 0,7-7 1 0 0,-8 6-29 0 0,0 1 0 0 0,-1-1 0 0 0,1 0 1 0 0,-1-1-1 0 0,0 1 0 0 0,0 0 0 0 0,-1 0 0 0 0,1-1 0 0 0,-1 1 0 0 0,0-1 0 0 0,0 0 1 0 0,0 1-1 0 0,-1-1 0 0 0,0-8 0 0 0,0 10-35 0 0,-1-1 0 0 0,1 0 0 0 0,-1 1 0 0 0,0-1 0 0 0,0 1 0 0 0,0-1 0 0 0,-1 1-1 0 0,1 0 1 0 0,-1-1 0 0 0,0 1 0 0 0,0 0 0 0 0,0 0 0 0 0,0 0 0 0 0,0 1 0 0 0,-1-1 0 0 0,1 0 0 0 0,-1 1 0 0 0,0 0 0 0 0,0-1 0 0 0,0 1 0 0 0,0 0-1 0 0,0 1 1 0 0,0-1 0 0 0,-1 0 0 0 0,1 1 0 0 0,0 0 0 0 0,-6-2 0 0 0,-6-1 169 0 0,1 0 0 0 0,-1 1 0 0 0,0 1 0 0 0,0 0 0 0 0,-24 0 0 0 0,29 2-65 0 0,0 0 0 0 0,0 1 0 0 0,0 0 0 0 0,0 1 0 0 0,1 0 0 0 0,-1 0 0 0 0,0 1 0 0 0,1 1 0 0 0,0-1 0 0 0,0 2 0 0 0,0-1 1 0 0,0 1-1 0 0,1 0 0 0 0,-1 1 0 0 0,-13 12 0 0 0,13-10-69 0 0,1 1 1 0 0,0-1-1 0 0,1 1 1 0 0,-1 1 0 0 0,2 0-1 0 0,-1 0 1 0 0,2 0-1 0 0,-1 0 1 0 0,1 1 0 0 0,1 0-1 0 0,0 0 1 0 0,0 0-1 0 0,1 1 1 0 0,1-1-1 0 0,0 1 1 0 0,0 0 0 0 0,1-1-1 0 0,1 23 1 0 0,1-30-20 0 0,-1 1 1 0 0,1-1 0 0 0,0 0-1 0 0,0 0 1 0 0,0 1 0 0 0,1-1-1 0 0,-1 0 1 0 0,1 0 0 0 0,0 0-1 0 0,1-1 1 0 0,-1 1 0 0 0,0 0-1 0 0,1-1 1 0 0,4 4 0 0 0,-1-1 1 0 0,0 0 1 0 0,0-1 0 0 0,1 0-1 0 0,0-1 1 0 0,0 0 0 0 0,0 0-1 0 0,8 4 1 0 0,11 1 32 0 0,-1-1 0 0 0,1-1 1 0 0,44 6-1 0 0,-39-7-195 0 0,-1-2 0 0 0,1-1-1 0 0,-1-2 1 0 0,1-1 0 0 0,0-1 0 0 0,38-7 0 0 0,-63 6-296 0 0,1 0 1 0 0,-1 0-1 0 0,0-1 1 0 0,0 0-1 0 0,0 0 1 0 0,0 0-1 0 0,-1-1 1 0 0,1 0-1 0 0,-1 0 1 0 0,0-1-1 0 0,0 1 1 0 0,0-1-1 0 0,-1 0 1 0 0,0 0-1 0 0,5-7 0 0 0,12-31-7000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10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407 0 8932 0 0,'0'0'7614'0'0,"-15"6"-6787"0"0,-8 3-67 0 0,-1-1 0 0 0,-1-1-1 0 0,-32 5 1 0 0,22-7-337 0 0,-61 17 0 0 0,87-19-428 0 0,0 0 1 0 0,0 0 0 0 0,1 1 0 0 0,-1 0-1 0 0,1 1 1 0 0,-1-1 0 0 0,2 2-1 0 0,-1-1 1 0 0,0 1 0 0 0,1 0-1 0 0,0 1 1 0 0,-6 7 0 0 0,11-11-1 0 0,-1 1 1 0 0,1 0-1 0 0,0 0 0 0 0,0 0 1 0 0,0 0-1 0 0,0 0 1 0 0,1 0-1 0 0,0 1 1 0 0,0-1-1 0 0,0 0 1 0 0,0 1-1 0 0,1-1 0 0 0,-1 1 1 0 0,1-1-1 0 0,0 1 1 0 0,1-1-1 0 0,-1 0 1 0 0,1 1-1 0 0,0-1 0 0 0,2 8 1 0 0,0-6 9 0 0,0 1-1 0 0,0-1 1 0 0,0 0 0 0 0,0-1-1 0 0,1 1 1 0 0,0 0 0 0 0,0-1 0 0 0,1 0-1 0 0,0 0 1 0 0,0 0 0 0 0,0-1-1 0 0,8 6 1 0 0,20 9 29 0 0,1-1 0 0 0,0-2 0 0 0,1-2 0 0 0,0-1 0 0 0,44 10 0 0 0,-17-4-38 0 0,-60-19-4 0 0,0 1 0 0 0,0 0 0 0 0,1 0-1 0 0,-1 0 1 0 0,0 0 0 0 0,0 0 0 0 0,-1 0 0 0 0,1 1-1 0 0,3 2 1 0 0,-4-4 1 0 0,-1 1 0 0 0,0 0 0 0 0,1-1 0 0 0,-1 1-1 0 0,0-1 1 0 0,0 1 0 0 0,0 0 0 0 0,1-1 0 0 0,-1 1 0 0 0,0-1-1 0 0,0 1 1 0 0,0 0 0 0 0,0-1 0 0 0,0 1 0 0 0,0 0-1 0 0,0-1 1 0 0,0 1 0 0 0,-1 0 0 0 0,1-1 0 0 0,0 1 0 0 0,0-1-1 0 0,0 1 1 0 0,-1 0 0 0 0,1-1 0 0 0,0 1 0 0 0,-1-1 0 0 0,1 1-1 0 0,0-1 1 0 0,-1 1 0 0 0,1-1 0 0 0,-1 1 0 0 0,1-1 0 0 0,0 1-1 0 0,-1-1 1 0 0,0 0 0 0 0,1 1 0 0 0,-1-1 0 0 0,1 0-1 0 0,-1 1 1 0 0,1-1 0 0 0,-1 0 0 0 0,0 0 0 0 0,0 1 0 0 0,-23 11-42 0 0,0-1 0 0 0,-1-2 1 0 0,-35 10-1 0 0,9-3 36 0 0,19-5-112 0 0,-137 41-2277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10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6 7860 0 0,'-4'-5'14837'0'0,"4"5"-14764"0"0,-15 1-33 0 0,-1 1 0 0 0,1 0 0 0 0,0 1 1 0 0,0 1-1 0 0,0 1 0 0 0,0 0 0 0 0,1 1 0 0 0,-1 0 0 0 0,2 1 0 0 0,-1 1 0 0 0,-12 9 0 0 0,7-5-57 0 0,2 2 0 0 0,0 0 1 0 0,0 0-1 0 0,2 2 0 0 0,0 0 1 0 0,0 0-1 0 0,-15 26 0 0 0,27-38 16 0 0,0 1 0 0 0,0-1 0 0 0,1 1-1 0 0,-1 0 1 0 0,1 0 0 0 0,1-1 0 0 0,-1 1 0 0 0,1 0-1 0 0,-1 1 1 0 0,0 9 0 0 0,2-15-2 0 0,0 1 1 0 0,0-1-1 0 0,0 1 1 0 0,0-1-1 0 0,0 0 1 0 0,0 1-1 0 0,0-1 0 0 0,1 0 1 0 0,-1 1-1 0 0,0-1 1 0 0,0 0-1 0 0,0 1 1 0 0,0-1-1 0 0,0 1 0 0 0,1-1 1 0 0,-1 0-1 0 0,0 0 1 0 0,0 1-1 0 0,1-1 1 0 0,-1 0-1 0 0,0 1 1 0 0,1-1-1 0 0,-1 0 0 0 0,0 0 1 0 0,0 0-1 0 0,1 1 1 0 0,-1-1-1 0 0,0 0 1 0 0,1 0-1 0 0,-1 0 0 0 0,1 0 1 0 0,-1 0-1 0 0,0 1 1 0 0,1-1-1 0 0,-1 0 1 0 0,0 0-1 0 0,1 0 1 0 0,-1 0-1 0 0,1 0 0 0 0,-1 0 1 0 0,0 0-1 0 0,1-1 1 0 0,-1 1-1 0 0,0 0 1 0 0,1 0-1 0 0,-1 0 0 0 0,1 0 1 0 0,2 0-6 0 0,38 0-24 0 0,64 6 20 0 0,-94-5 3 0 0,0 1-1 0 0,0 0 1 0 0,-1 1-1 0 0,1 0 1 0 0,-1 0-1 0 0,0 2 1 0 0,15 7-1 0 0,-22-10 2 0 0,0 0 0 0 0,0 1 0 0 0,0-1-1 0 0,0 1 1 0 0,0-1 0 0 0,-1 1 0 0 0,1 0 0 0 0,-1 0-1 0 0,0 0 1 0 0,1 1 0 0 0,-2-1 0 0 0,1 1-1 0 0,0-1 1 0 0,-1 1 0 0 0,1-1 0 0 0,-1 1 0 0 0,0 0-1 0 0,0 0 1 0 0,-1-1 0 0 0,1 1 0 0 0,-1 0 0 0 0,0 0-1 0 0,0 0 1 0 0,0 0 0 0 0,0 0 0 0 0,-1-1 0 0 0,1 1-1 0 0,-1 0 1 0 0,0 0 0 0 0,-1-1 0 0 0,1 1 0 0 0,0 0-1 0 0,-1-1 1 0 0,0 1 0 0 0,0-1 0 0 0,0 0 0 0 0,0 0-1 0 0,0 0 1 0 0,-4 4 0 0 0,-7 4-129 0 0,-1 0 0 0 0,-1-1 0 0 0,0 0 0 0 0,0-2 0 0 0,-1 1 0 0 0,-28 10 0 0 0,20-11-378 0 0,0 0 0 0 0,-1-1 0 0 0,1-1-1 0 0,-32 3 1 0 0,55-9 404 0 0,0 0 0 0 0,0 0 0 0 0,-1 0 0 0 0,1 1 0 0 0,0-1 0 0 0,0 0 0 0 0,0 0 0 0 0,0-1 0 0 0,-1 1 0 0 0,1 0 0 0 0,0 0 0 0 0,0-1 0 0 0,0 1 0 0 0,0 0 0 0 0,0-1 0 0 0,0 1 0 0 0,0-1 0 0 0,0 1 0 0 0,0-1 0 0 0,-1 0 0 0 0,1 0-114 0 0,1 0 1 0 0,0 0-1 0 0,0-1 0 0 0,0 1 1 0 0,-1 0-1 0 0,1 0 0 0 0,0 0 1 0 0,0 0-1 0 0,0 0 1 0 0,0 0-1 0 0,1 0 0 0 0,-1 0 1 0 0,0 0-1 0 0,0 0 0 0 0,1 0 1 0 0,-1 0-1 0 0,0 0 0 0 0,1 0 1 0 0,-1 0-1 0 0,2-1 0 0 0,19-27-7666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11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9925 0 0,'0'0'5906'0'0,"-4"148"-4481"0"0,-32-96-689 0 0,4-7-448 0 0,3-14-224 0 0,18-21-96 0 0,11-35-1792 0 0,14-23-1858 0 0,15-11-4322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11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19 138 12342 0 0,'0'0'8323'0'0,"0"-95"-5745"0"0,0 77-850 0 0,0 5-1199 0 0,-4 5-449 0 0,-3 6-32 0 0,-1 1-192 0 0,48 1-9477 0 0,22 5-3409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11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7603 0 0,'0'0'3778'0'0,"6"19"-2871"0"0,21 57 72 0 0,-25-72-701 0 0,-1 1 0 0 0,1 0 0 0 0,-1 0 0 0 0,0 0 0 0 0,-1 0 0 0 0,1 0-1 0 0,-1 0 1 0 0,0 0 0 0 0,0 0 0 0 0,-1 7 0 0 0,0-9-128 0 0,0-1 1 0 0,0 0-1 0 0,0 1 1 0 0,0-1-1 0 0,-1 0 1 0 0,1 0 0 0 0,-1 1-1 0 0,1-1 1 0 0,-1 0-1 0 0,0-1 1 0 0,1 1-1 0 0,-1 0 1 0 0,0 0-1 0 0,-3 1 1 0 0,4-2 150 0 0,2-3-234 0 0,-1 1-1 0 0,1-1 0 0 0,-1 1 0 0 0,1 0 0 0 0,0-1 0 0 0,0 1 1 0 0,0 0-1 0 0,0 0 0 0 0,-1 0 0 0 0,2-1 0 0 0,-1 1 1 0 0,0 0-1 0 0,0 0 0 0 0,0 0 0 0 0,0 1 0 0 0,1-1 1 0 0,-1 0-1 0 0,3-1 0 0 0,3-3 53 0 0,21-15-189 0 0,-6 6 166 0 0,-2-1 0 0 0,23-22 0 0 0,-39 33-222 0 0,0 0 0 0 0,0 0 0 0 0,-1 0 0 0 0,1-1 0 0 0,-1 1 0 0 0,0-1 0 0 0,0 0 0 0 0,-1 0 0 0 0,1 0 0 0 0,-1 0 0 0 0,0 0 0 0 0,0 0 0 0 0,-1-1 0 0 0,0 1 0 0 0,1-11 0 0 0,-2 14-83 0 0,0 1 1 0 0,0 0-1 0 0,0 0 0 0 0,0 0 1 0 0,0 0-1 0 0,-1 0 1 0 0,1 0-1 0 0,0 0 1 0 0,-1 0-1 0 0,1 0 0 0 0,-1 0 1 0 0,1 0-1 0 0,-1 0 1 0 0,0 1-1 0 0,1-1 0 0 0,-1 0 1 0 0,0 0-1 0 0,1 0 1 0 0,-1 1-1 0 0,0-1 0 0 0,0 0 1 0 0,0 1-1 0 0,0-1 1 0 0,0 1-1 0 0,1-1 1 0 0,-1 1-1 0 0,0-1 0 0 0,0 1 1 0 0,0 0-1 0 0,0-1 1 0 0,-1 1-1 0 0,1 0 0 0 0,0 0 1 0 0,0 0-1 0 0,0 0 1 0 0,0 0-1 0 0,-1 0 0 0 0,-36-5-7061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12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326 49 5795 0 0,'-5'-1'8203'0'0,"-27"1"-7888"0"0,23 3-177 0 0,0 0 0 0 0,1 0 0 0 0,0 1 0 0 0,-1 0-1 0 0,1 0 1 0 0,1 1 0 0 0,-1 0 0 0 0,1 1 0 0 0,-12 10 0 0 0,1 2 444 0 0,0 0-1 0 0,-18 28 1 0 0,0 4 83 0 0,-40 78-1 0 0,75-125-659 0 0,-1 0 0 0 0,0-1 0 0 0,1 1 0 0 0,0 0 0 0 0,0 0 0 0 0,0 0 0 0 0,0 0 0 0 0,0 0 0 0 0,1 0 0 0 0,-1 0 0 0 0,1 0 0 0 0,0 0 0 0 0,0 0 0 0 0,0 0 1 0 0,0 0-1 0 0,0 0 0 0 0,2 5 0 0 0,-1-6-1 0 0,0 0 1 0 0,0 0 0 0 0,1 0 0 0 0,-1 0 0 0 0,1 0 0 0 0,0 0-1 0 0,-1-1 1 0 0,1 1 0 0 0,0 0 0 0 0,0-1 0 0 0,0 1 0 0 0,0-1-1 0 0,0 0 1 0 0,1 0 0 0 0,-1 0 0 0 0,0 0 0 0 0,1 0 0 0 0,-1 0-1 0 0,0-1 1 0 0,4 1 0 0 0,36 8 73 0 0,1-3 1 0 0,0-1-1 0 0,-1-2 1 0 0,63-4-1 0 0,-95 1-70 0 0,-1-1-1 0 0,0 0 0 0 0,0-1 1 0 0,0 0-1 0 0,0 0 1 0 0,0-1-1 0 0,0 0 0 0 0,-1 0 1 0 0,1-1-1 0 0,-1-1 0 0 0,11-6 1 0 0,-14 7-40 0 0,1-1 1 0 0,-1 1-1 0 0,-1-1 1 0 0,1 0-1 0 0,-1 0 0 0 0,0 0 1 0 0,0 0-1 0 0,0-1 1 0 0,-1 0-1 0 0,0 1 0 0 0,0-1 1 0 0,0-1-1 0 0,-1 1 1 0 0,0 0-1 0 0,0-1 1 0 0,1-10-1 0 0,-1 6 28 0 0,0 0 1 0 0,-1 1-1 0 0,0-1 1 0 0,-1 0-1 0 0,-1 0 0 0 0,1 0 1 0 0,-2 0-1 0 0,1 1 1 0 0,-1-1-1 0 0,-1 1 0 0 0,0-1 1 0 0,-1 1-1 0 0,0 0 1 0 0,0 0-1 0 0,-1 0 0 0 0,0 1 1 0 0,-1-1-1 0 0,0 1 1 0 0,0 1-1 0 0,-1-1 0 0 0,0 1 1 0 0,-17-14-1 0 0,12 12 184 0 0,0 1 0 0 0,-1 0 0 0 0,0 1 0 0 0,-1 0 0 0 0,0 1 0 0 0,0 1 0 0 0,-1 0 0 0 0,1 1 0 0 0,-1 0 0 0 0,0 1 0 0 0,-1 1-1 0 0,1 1 1 0 0,-1 0 0 0 0,1 1 0 0 0,-1 0 0 0 0,1 1 0 0 0,-24 4 0 0 0,35-4-211 0 0,0 0-1 0 0,0 1 1 0 0,0-1 0 0 0,0 1 0 0 0,1 0-1 0 0,-1 1 1 0 0,0-1 0 0 0,1 0-1 0 0,-1 1 1 0 0,0 0 0 0 0,1 0-1 0 0,0 0 1 0 0,-1 0 0 0 0,1 1-1 0 0,0-1 1 0 0,0 1 0 0 0,1 0 0 0 0,-1 0-1 0 0,0 0 1 0 0,1 0 0 0 0,0 0-1 0 0,0 0 1 0 0,0 1 0 0 0,0-1-1 0 0,0 1 1 0 0,1-1 0 0 0,-1 1-1 0 0,1 0 1 0 0,0 0 0 0 0,0 0 0 0 0,1-1-1 0 0,-1 1 1 0 0,1 5 0 0 0,0-8-97 0 0,0 0 0 0 0,0-1 1 0 0,1 1-1 0 0,-1-1 1 0 0,1 1-1 0 0,-1 0 0 0 0,1-1 1 0 0,-1 1-1 0 0,1-1 0 0 0,-1 1 1 0 0,1-1-1 0 0,-1 1 1 0 0,1-1-1 0 0,0 1 0 0 0,-1-1 1 0 0,1 0-1 0 0,0 1 0 0 0,-1-1 1 0 0,1 0-1 0 0,0 1 1 0 0,-1-1-1 0 0,1 0 0 0 0,0 0 1 0 0,0 0-1 0 0,-1 0 0 0 0,1 0 1 0 0,0 0-1 0 0,0 0 1 0 0,-1 0-1 0 0,1 0 0 0 0,0 0 1 0 0,1-1-1 0 0,28-2-3269 0 0,5-12-2184 0 0,-2-7-1839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12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144 137 5811 0 0,'0'0'2526'0'0,"-13"20"-218"0"0,-2 2-1630 0 0,-78 115 3622 0 0,88-129-3872 0 0,4-7-330 0 0,1 1 0 0 0,-1-1-1 0 0,0 0 1 0 0,1 0 0 0 0,-1 1 0 0 0,0-1 0 0 0,0 0 0 0 0,0 0 0 0 0,0 0 0 0 0,0 0-1 0 0,0 0 1 0 0,0 0 0 0 0,0 0 0 0 0,0-1 0 0 0,-1 1 0 0 0,-1 1 0 0 0,3-27 1799 0 0,2 17-1879 0 0,0 0 1 0 0,0 0-1 0 0,1 0 1 0 0,0 0 0 0 0,0 0-1 0 0,1 0 1 0 0,0 1-1 0 0,0-1 1 0 0,1 1-1 0 0,0 0 1 0 0,0 1 0 0 0,10-10-1 0 0,10-10-51 0 0,44-35 1 0 0,-43 40-8 0 0,1 2 1 0 0,39-23-1 0 0,-54 35 32 0 0,1 1 0 0 0,0 1 0 0 0,0 0 0 0 0,0 1-1 0 0,1 0 1 0 0,-1 1 0 0 0,1 0 0 0 0,19 0 0 0 0,-24 2 74 0 0,1 1 1 0 0,-1 0 0 0 0,1 1 0 0 0,-1 0 0 0 0,0 1 0 0 0,1 0 0 0 0,-1 0-1 0 0,0 1 1 0 0,0 0 0 0 0,0 0 0 0 0,-1 1 0 0 0,1 0 0 0 0,-1 1-1 0 0,0 0 1 0 0,0 0 0 0 0,0 1 0 0 0,10 11 0 0 0,10 7 181 0 0,-1 1 0 0 0,-2 2 0 0 0,0 1 0 0 0,38 58 0 0 0,-59-80-238 0 0,0-1 0 0 0,-1 0 0 0 0,0 1-1 0 0,0 0 1 0 0,-1 0 0 0 0,1 0 0 0 0,-1 0-1 0 0,0 0 1 0 0,-1 0 0 0 0,1 0-1 0 0,-1 1 1 0 0,-1-1 0 0 0,1 1 0 0 0,-1-1-1 0 0,0 0 1 0 0,-2 11 0 0 0,1-15-42 0 0,0 0 1 0 0,0 0-1 0 0,0 0 1 0 0,0 0-1 0 0,0 0 1 0 0,-1 0-1 0 0,1-1 1 0 0,-1 1-1 0 0,1 0 1 0 0,-1-1-1 0 0,0 1 1 0 0,0-1-1 0 0,1 0 1 0 0,-1 0-1 0 0,0 1 0 0 0,0-1 1 0 0,0 0-1 0 0,0-1 1 0 0,-1 1-1 0 0,1 0 1 0 0,0-1-1 0 0,0 1 1 0 0,0-1-1 0 0,-1 1 1 0 0,1-1-1 0 0,-2 0 1 0 0,-4 1-159 0 0,-30 6-1761 0 0,-51 2-1 0 0,18-3-3880 0 0,46-1 934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16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658 1 6451 0 0,'-14'0'1057'0'0,"1"1"1"0"0,-1 1-1 0 0,1 0 1 0 0,0 1-1 0 0,-1 0 1 0 0,1 1-1 0 0,-24 11 1 0 0,-17 3 190 0 0,36-13-1236 0 0,1 1 0 0 0,-28 14-1 0 0,11-2 139 0 0,2 2 0 0 0,0 1 0 0 0,2 1 1 0 0,0 1-1 0 0,-35 38 0 0 0,48-43 83 0 0,1 1 0 0 0,1 1 0 0 0,1 0 0 0 0,0 1 0 0 0,2 1 0 0 0,0 0 0 0 0,2 1 0 0 0,0 0 0 0 0,-7 29 0 0 0,6-7 290 0 0,3 0 0 0 0,2 0 0 0 0,1 0 0 0 0,3 1-1 0 0,4 68 1 0 0,-1-98-435 0 0,1 0-1 0 0,1 0 0 0 0,0 0 1 0 0,1 0-1 0 0,0-1 0 0 0,1 1 1 0 0,1-1-1 0 0,14 25 0 0 0,-14-30-71 0 0,1 0 0 0 0,0 0 1 0 0,1-1-1 0 0,0 0 0 0 0,1 0 0 0 0,0-1 0 0 0,0 0 0 0 0,0-1 0 0 0,1 0 0 0 0,0 0 0 0 0,1-1 0 0 0,14 6 0 0 0,-4-3-3 0 0,0-2-1 0 0,0 0 0 0 0,1-2 0 0 0,0 0 1 0 0,31 2-1 0 0,110-2-1914 0 0,-138-5 1052 0 0,-18 0 22 0 0,9 0-1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17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314 0 8516 0 0,'0'0'2406'0'0,"-7"14"1164"0"0,7-12-3436 0 0,1 0 1 0 0,-1 0-1 0 0,1-1 0 0 0,-1 1 0 0 0,1 0 1 0 0,0 0-1 0 0,-1-1 0 0 0,1 1 0 0 0,0 0 1 0 0,0-1-1 0 0,0 1 0 0 0,0-1 1 0 0,1 1-1 0 0,-1-1 0 0 0,0 1 0 0 0,1-1 1 0 0,-1 0-1 0 0,3 2 0 0 0,36 21 603 0 0,-22-14-405 0 0,56 33 226 0 0,231 147 1183 0 0,-264-160-1425 0 0,-1 1 0 0 0,-1 3 0 0 0,-2 0 0 0 0,62 76 0 0 0,-87-94-245 0 0,-1-1 0 0 0,-1 1-1 0 0,0 1 1 0 0,-1 0 0 0 0,-1 0 0 0 0,-1 1-1 0 0,0 0 1 0 0,-1 0 0 0 0,-1 1-1 0 0,-1-1 1 0 0,-1 1 0 0 0,0 0-1 0 0,-1 0 1 0 0,-2 0 0 0 0,-2 36 0 0 0,1-43-40 0 0,-2 0 1 0 0,1-1 0 0 0,-2 0 0 0 0,1 1-1 0 0,-1-1 1 0 0,-1-1 0 0 0,0 1 0 0 0,-1-1 0 0 0,0 0-1 0 0,0 0 1 0 0,-1 0 0 0 0,0-1 0 0 0,-1 0-1 0 0,0-1 1 0 0,-16 14 0 0 0,-5 0 59 0 0,-1-2 0 0 0,-1 0 0 0 0,-61 27 0 0 0,-5-5-20 0 0,-2-4-1 0 0,-1-5 1 0 0,-2-3 0 0 0,0-6-1 0 0,-146 17 1 0 0,242-40-79 0 0,-71 4-184 0 0,77-5 154 0 0,0 0-1 0 0,0 0 1 0 0,0 0 0 0 0,0 0-1 0 0,0 0 1 0 0,0 0-1 0 0,0 0 1 0 0,0 1 0 0 0,0-1-1 0 0,0 0 1 0 0,0 0-1 0 0,0 0 1 0 0,0 0 0 0 0,0 0-1 0 0,0 0 1 0 0,0 1-1 0 0,0-1 1 0 0,0 0 0 0 0,0 0-1 0 0,0 0 1 0 0,0 0-1 0 0,0 0 1 0 0,0 0 0 0 0,0 1-1 0 0,0-1 1 0 0,0 0-1 0 0,0 0 1 0 0,0 0 0 0 0,0 0-1 0 0,0 0 1 0 0,0 0 0 0 0,0 0-1 0 0,0 0 1 0 0,-1 1-39 0 0,1-1 39 0 0,0 0-1 0 0,0 0 1 0 0,0 0-1 0 0,0 0 1 0 0,0 0 0 0 0,0 0-1 0 0,0 0 1 0 0,-1 0-1 0 0,1 0 1 0 0,0 0 0 0 0,0 0-1 0 0,16 7-1613 0 0,23 2-1734 0 0,1-2-1 0 0,52 2 1 0 0,-23-6-3241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8:09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857 572 3121 0 0,'-62'4'2687'0'0,"52"-5"-2445"0"0,-1 1-1 0 0,1 1 0 0 0,-1-1 1 0 0,1 2-1 0 0,-1-1 0 0 0,1 2 1 0 0,0-1-1 0 0,0 1 0 0 0,0 1 0 0 0,0 0 1 0 0,0 0-1 0 0,-14 9 0 0 0,-366 328 728 0 0,369-320-796 0 0,1 1-1 0 0,1 0 1 0 0,1 2 0 0 0,1 0 0 0 0,1 1 0 0 0,1 1-1 0 0,1 0 1 0 0,2 1 0 0 0,0 0 0 0 0,2 1 0 0 0,1 0-1 0 0,-7 43 1 0 0,-4 23-162 0 0,8-39 142 0 0,2-1 0 0 0,-6 105 0 0 0,16-128-18 0 0,2 39 159 0 0,-2-64-284 0 0,1 0 1 0 0,1-1-1 0 0,-1 1 0 0 0,1-1 0 0 0,0 0 0 0 0,0 1 1 0 0,1-1-1 0 0,-1 0 0 0 0,1 0 0 0 0,5 5 0 0 0,24 27 21 0 0,3-1-1 0 0,50 41 0 0 0,17 15-59 0 0,-44-32 39 0 0,57 54-44 0 0,-93-95 109 0 0,0-1-1 0 0,1-1 1 0 0,45 23 0 0 0,-29-21-9 0 0,2-2 1 0 0,0-2 0 0 0,0-2 0 0 0,2-2 0 0 0,81 12 0 0 0,-24-14 506 0 0,146-4 0 0 0,-191-8-386 0 0,0-2 0 0 0,0-3-1 0 0,-1-2 1 0 0,0-3 0 0 0,67-25 0 0 0,-61 16 79 0 0,-1-4 1 0 0,-1-2 0 0 0,-1-2 0 0 0,68-50-1 0 0,-85 49-229 0 0,-1-2 0 0 0,-1-2 0 0 0,-2-1 0 0 0,-2-2 0 0 0,-1-1 0 0 0,-2-2 0 0 0,-2-1 0 0 0,-2-1 0 0 0,-1-2 0 0 0,-3 0 0 0 0,-2-2 0 0 0,-1 0 0 0 0,-3-1 0 0 0,16-69 0 0 0,-24 64 222 0 0,-2 0 0 0 0,-2-1 0 0 0,-3 0-1 0 0,-8-98 1 0 0,2 124-235 0 0,-1 1 0 0 0,-1 0 1 0 0,-1 0-1 0 0,-22-49 0 0 0,-57-99 2 0 0,70 145-15 0 0,-19-33 71 0 0,-3 1 0 0 0,-2 2 1 0 0,-3 1-1 0 0,-83-87 0 0 0,87 108 33 0 0,-1 2-1 0 0,-1 2 0 0 0,-2 2 0 0 0,-1 2 1 0 0,-2 1-1 0 0,-1 3 0 0 0,-51-21 1 0 0,47 27-98 0 0,-2 2 0 0 0,0 3 0 0 0,-88-15 0 0 0,54 19-82 0 0,-136 0 0 0 0,195 11-87 0 0,-1 2 1 0 0,0 0-1 0 0,-40 10 0 0 0,57-9-229 0 0,1 0 0 0 0,0 0-1 0 0,0 1 1 0 0,0 1-1 0 0,1 0 1 0 0,-1 0 0 0 0,1 1-1 0 0,0 1 1 0 0,1 0-1 0 0,0 0 1 0 0,-12 11-1 0 0,20-17 207 0 0,-13 18-2221 0 0,12-9-1190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19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1156 42 6611 0 0,'0'0'9167'0'0,"0"-1"-9090"0"0,0 1 0 0 0,0 0 0 0 0,0-1 1 0 0,-1 1-1 0 0,1-1 0 0 0,0 1 0 0 0,0 0 0 0 0,0-1 1 0 0,-1 1-1 0 0,1 0 0 0 0,0-1 0 0 0,-1 1 0 0 0,1 0 1 0 0,0-1-1 0 0,0 1 0 0 0,-1 0 0 0 0,1 0 0 0 0,-1-1 1 0 0,1 1-1 0 0,0 0 0 0 0,-1 0 0 0 0,1 0 0 0 0,-1 0 1 0 0,1-1-1 0 0,0 1 0 0 0,-1 0 0 0 0,1 0 0 0 0,-1 0 1 0 0,1 0-1 0 0,-1 0 0 0 0,-33-8 96 0 0,0 1-1 0 0,-61-4 1 0 0,-73 6-285 0 0,143 5 138 0 0,-38-1-19 0 0,-14-1-16 0 0,0 3 0 0 0,-109 16-1 0 0,163-13 37 0 0,1 1 0 0 0,0 0 0 0 0,0 2 0 0 0,1 1 0 0 0,0 0 1 0 0,0 1-1 0 0,0 2 0 0 0,2 0 0 0 0,-1 1 0 0 0,1 1 0 0 0,1 0 0 0 0,-30 30 0 0 0,39-33 38 0 0,0 1-1 0 0,1 0 1 0 0,0 0 0 0 0,1 1-1 0 0,0 0 1 0 0,1 0 0 0 0,1 0 0 0 0,0 1-1 0 0,0 0 1 0 0,1 0 0 0 0,-4 22-1 0 0,3 6 214 0 0,2 1-1 0 0,2 60 1 0 0,2-50-164 0 0,-1-30-93 0 0,2 0 0 0 0,0 0-1 0 0,2-1 1 0 0,0 1 0 0 0,1-1 0 0 0,1 0-1 0 0,1 0 1 0 0,1-1 0 0 0,1 1-1 0 0,1-2 1 0 0,0 0 0 0 0,2 0-1 0 0,0-1 1 0 0,1 0 0 0 0,1-1-1 0 0,0 0 1 0 0,1-2 0 0 0,1 1-1 0 0,1-2 1 0 0,0 0 0 0 0,1-1-1 0 0,0-1 1 0 0,32 16 0 0 0,-19-14 10 0 0,0-1 1 0 0,0-2 0 0 0,1-1 0 0 0,1-2-1 0 0,53 7 1 0 0,-24-8 20 0 0,1-4 0 0 0,70-4 1 0 0,-78-5-24 0 0,1-2 1 0 0,-1-2 0 0 0,0-3-1 0 0,-1-2 1 0 0,-1-3 0 0 0,0-2-1 0 0,49-26 1 0 0,-78 35-23 0 0,-1-2 1 0 0,-1 0-1 0 0,0-1 0 0 0,25-21 1 0 0,-41 30 5 0 0,0-1 1 0 0,-1 1-1 0 0,1-1 1 0 0,-1-1-1 0 0,0 1 1 0 0,-1 0-1 0 0,0-1 1 0 0,0 0-1 0 0,0 0 1 0 0,-1-1-1 0 0,0 1 1 0 0,0-1-1 0 0,-1 1 1 0 0,0-1 0 0 0,0 0-1 0 0,-1 0 1 0 0,1-15-1 0 0,-2 20 5 0 0,-1-1 0 0 0,1 1 0 0 0,-1-1 0 0 0,0 1 0 0 0,0 0 0 0 0,0-1 0 0 0,0 1 0 0 0,-1 0 0 0 0,0 0 0 0 0,1 0 0 0 0,-1 0 0 0 0,0 0 0 0 0,0 0 0 0 0,0 0 0 0 0,-1 1 0 0 0,1-1 0 0 0,-1 1 0 0 0,0 0 0 0 0,1-1 0 0 0,-1 1 0 0 0,0 0 0 0 0,0 1 0 0 0,-6-4 0 0 0,-8-2 57 0 0,0 0 0 0 0,0 1 0 0 0,-25-6-1 0 0,42 12-74 0 0,-62-14 4 0 0,0 3 0 0 0,-68-3 0 0 0,-130 6-131 0 0,262 16-281 0 0,1-6 366 0 0,0-1 0 0 0,0 0-1 0 0,-1 0 1 0 0,1 0 0 0 0,0 0 0 0 0,0 0-1 0 0,0-1 1 0 0,0 1 0 0 0,1-1 0 0 0,-1 0-1 0 0,0 0 1 0 0,5 0 0 0 0,8 0-44 0 0,346 0 182 0 0,-280-8-617 0 0,-18 1-1447 0 0,2 4-3787 0 0,-30 3 500 0 0,3 0-1380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19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12 6243 0 0,'0'-12'9418'0'0,"1"37"-8891"0"0,-2 0 1 0 0,0 0 0 0 0,-1 0 0 0 0,-2 0 0 0 0,0-1 0 0 0,-15 43 0 0 0,-25 43-192 0 0,-54 154 462 0 0,86-224-587 0 0,2 1-1 0 0,2 0 1 0 0,2 0 0 0 0,-3 73-1 0 0,9-105-182 0 0,0-5-16 0 0,0-1-1 0 0,0 1 1 0 0,0-1-1 0 0,0 1 1 0 0,1-1 0 0 0,-1 0-1 0 0,2 5 1 0 0,-1-6-10 0 0,0-1-1 0 0,0 0 1 0 0,0 1-1 0 0,0-1 0 0 0,0 0 1 0 0,0 0-1 0 0,0 0 1 0 0,0 0-1 0 0,0 0 1 0 0,0 0-1 0 0,1 0 1 0 0,-1 0-1 0 0,0-1 1 0 0,1 1-1 0 0,-1 0 1 0 0,1-1-1 0 0,-1 1 1 0 0,0-1-1 0 0,1 1 1 0 0,2-1-1 0 0,34 6 32 0 0,1-2 0 0 0,-1-1 0 0 0,64-5 0 0 0,-31 1 22 0 0,486-45-705 0 0,-528 42 406 0 0,-17 3-296 0 0,34-6-443 0 0,-44 6 687 0 0,-1 1 0 0 0,0 0 0 0 0,0 0 0 0 0,1-1 0 0 0,-1 1 0 0 0,0-1 0 0 0,0 1 0 0 0,0-1 0 0 0,1 0 0 0 0,-1 1 0 0 0,0-1 0 0 0,0 0 1 0 0,0 0-1 0 0,0 0 0 0 0,0 0 0 0 0,-1 0 0 0 0,1 0 0 0 0,0 0 0 0 0,0 0 0 0 0,0 0 0 0 0,-1 0 0 0 0,1 0 0 0 0,-1 0 0 0 0,1-1 0 0 0,-1 1 0 0 0,1 0 0 0 0,-1 0 0 0 0,0-2 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20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31 837 8020 0 0,'0'0'6837'0'0,"-5"1"-5721"0"0,-14 4 87 0 0,18-5-1097 0 0,1-1 1 0 0,-1 1-1 0 0,1-1 1 0 0,-1 0 0 0 0,1 1-1 0 0,-1-1 1 0 0,1 0-1 0 0,0 1 1 0 0,-1-1-1 0 0,1 0 1 0 0,0 1-1 0 0,0-1 1 0 0,-1 0-1 0 0,1 0 1 0 0,0 1-1 0 0,0-1 1 0 0,0 0-1 0 0,0 0 1 0 0,0 0 0 0 0,0 1-1 0 0,0-1 1 0 0,0 0-1 0 0,0 0 1 0 0,1 1-1 0 0,-1-1 1 0 0,0-1-1 0 0,0 1 118 0 0,2-6-181 0 0,1 0 1 0 0,-1-1-1 0 0,1 1 1 0 0,0 1-1 0 0,1-1 1 0 0,-1 0-1 0 0,1 1 0 0 0,1 0 1 0 0,-1-1-1 0 0,1 2 1 0 0,0-1-1 0 0,9-7 1 0 0,9-14 45 0 0,358-476 1076 0 0,-342 450-468 0 0,-38 53-701 0 0,-1 0 1 0 0,0-1-1 0 0,0 1 0 0 0,0 0 1 0 0,0 0-1 0 0,0-1 0 0 0,1 1 1 0 0,-1 0-1 0 0,0 0 1 0 0,0-1-1 0 0,0 1 0 0 0,1 0 1 0 0,-1 0-1 0 0,0 0 1 0 0,0-1-1 0 0,1 1 0 0 0,-1 0 1 0 0,0 0-1 0 0,0 0 1 0 0,1 0-1 0 0,-1 0 0 0 0,0 0 1 0 0,1-1-1 0 0,-1 1 0 0 0,0 0 1 0 0,0 0-1 0 0,1 0 1 0 0,-1 0-1 0 0,0 0 0 0 0,1 0 1 0 0,-1 0-1 0 0,0 0 1 0 0,1 0-1 0 0,-1 0 0 0 0,0 1 1 0 0,1-1-1 0 0,-1 0 1 0 0,0 0-1 0 0,0 0 0 0 0,1 0 1 0 0,-1 0-1 0 0,0 0 0 0 0,0 1 1 0 0,1-1-1 0 0,-1 0 1 0 0,0 0-1 0 0,0 0 0 0 0,1 1 1 0 0,-1-1-1 0 0,0 0 1 0 0,0 0-1 0 0,0 1 0 0 0,0-1 1 0 0,1 0-1 0 0,-1 0 1 0 0,0 1-1 0 0,0-1 0 0 0,10 20-275 0 0,-9-18 293 0 0,26 70 102 0 0,-3 1 0 0 0,-3 0 0 0 0,20 140 0 0 0,-39-196-102 0 0,-1-9-14 0 0,0 0-1 0 0,0 0 1 0 0,1 0-1 0 0,0-1 1 0 0,0 1-1 0 0,6 12 1 0 0,-8-20 3 0 0,1 1-1 0 0,-1 0 1 0 0,1-1 0 0 0,-1 1-1 0 0,1-1 1 0 0,-1 0 0 0 0,1 1 0 0 0,-1-1-1 0 0,1 1 1 0 0,0-1 0 0 0,-1 0 0 0 0,1 0-1 0 0,0 1 1 0 0,-1-1 0 0 0,1 0 0 0 0,0 0-1 0 0,-1 0 1 0 0,1 1 0 0 0,0-1 0 0 0,-1 0-1 0 0,1 0 1 0 0,0 0 0 0 0,-1 0 0 0 0,1 0-1 0 0,0-1 1 0 0,-1 1 0 0 0,1 0-1 0 0,0 0 1 0 0,-1 0 0 0 0,1-1 0 0 0,0 1-1 0 0,-1 0 1 0 0,1 0 0 0 0,0-1 0 0 0,-1 1-1 0 0,1-1 1 0 0,-1 1 0 0 0,1-1 0 0 0,-1 1-1 0 0,1-1 1 0 0,21-20 184 0 0,39-61 31 0 0,67-121 1 0 0,-18 26-294 0 0,-90 146 69 0 0,-3 4 3 0 0,1 1 1 0 0,1 1-1 0 0,1 1 1 0 0,38-37 0 0 0,-56 60-23 0 0,0 0 0 0 0,0 0 0 0 0,0 0 0 0 0,0 0 1 0 0,1 1-1 0 0,-1-1 0 0 0,0 1 0 0 0,1-1 0 0 0,-1 1 1 0 0,0 0-1 0 0,1 0 0 0 0,-1 0 0 0 0,0 0 0 0 0,1 0 1 0 0,-1 0-1 0 0,0 1 0 0 0,1-1 0 0 0,-1 1 0 0 0,0 0 0 0 0,0 0 1 0 0,3 1-1 0 0,45 24-195 0 0,-29-13 264 0 0,-1 2 0 0 0,-1 0 0 0 0,-1 1 0 0 0,0 0 0 0 0,-1 2 0 0 0,-1 0 0 0 0,-1 1 0 0 0,0 1 0 0 0,14 25 0 0 0,-15-19 85 0 0,-1 1-1 0 0,-1 1 0 0 0,-2 0 1 0 0,-1 0-1 0 0,0 1 1 0 0,-3 0-1 0 0,5 35 0 0 0,9 171 198 0 0,-18-226-512 0 0,0-1 0 0 0,1 0 0 0 0,0 0 0 0 0,0 0 0 0 0,1 0 0 0 0,-1-1 0 0 0,2 1 0 0 0,-1-1 0 0 0,10 11 0 0 0,14 27-6825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27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20 12486 0 0,'0'-12'2657'0'0,"-7"11"-2273"0"0,0-1-144 0 0,-1 2-128 0 0,8-2 529 0 0,-3 0 47 0 0,3 8-2321 0 0,14 1-208 0 0,15-5-1616 0 0,18-2-1201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7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10549 0 0,'0'0'6691'0'0,"195"13"-5074"0"0,-122-12-545 0 0,-5-1-560 0 0,-17 0-416 0 0,-19 0-64 0 0,-14 0-16 0 0,-10 0-672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7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12054 0 0,'0'0'7315'0'0,"116"30"-6531"0"0,-66-26-608 0 0,-3-4-80 0 0,-7 0-16 0 0,-4 0-48 0 0,-7 0-400 0 0,0-2-816 0 0,-8 2-737 0 0,1 0-832 0 0,-4 0-2242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8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9700 0 0,'0'0'8020'0'0,"14"33"-7380"0"0,48-23 401 0 0,14 3-433 0 0,10 0-240 0 0,8 0-128 0 0,-11-2-176 0 0,-3-2-32 0 0,-23-2-160 0 0,-6-5-928 0 0,-19-2-1505 0 0,-3 0-2498 0 0,-11 0-1792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2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5 3073 0 0,'-3'0'1217'0'0,"0"0"-1"0"0,-1 0 1 0 0,1 0-1 0 0,0 0 1 0 0,0 1 0 0 0,0-1-1 0 0,0 1 1 0 0,-5 2-1 0 0,6-2-1153 0 0,1 0 0 0 0,-1 0-1 0 0,1 1 1 0 0,-1-1 0 0 0,1 1-1 0 0,0-1 1 0 0,0 1 0 0 0,0-1 0 0 0,0 1-1 0 0,0 0 1 0 0,0-1 0 0 0,0 1-1 0 0,1 0 1 0 0,-1 0 0 0 0,0 2 0 0 0,-13 49-41 0 0,2 0 1 0 0,2 1 0 0 0,3 0 0 0 0,0 91 0 0 0,7-333 124 0 0,1 181-149 0 0,0 0 0 0 0,0 0 1 0 0,0 0-1 0 0,1 0 0 0 0,0 0 0 0 0,0 0 0 0 0,1 0 0 0 0,-1 1 1 0 0,1-1-1 0 0,1 1 0 0 0,0 0 0 0 0,0 0 0 0 0,5-7 1 0 0,-1 5-5 0 0,0 0 0 0 0,0 0 1 0 0,1 1-1 0 0,-1 0 1 0 0,2 1-1 0 0,-1 0 0 0 0,20-10 1 0 0,-10 8-16 0 0,0 1 0 0 0,0 1 0 0 0,1 0 0 0 0,0 1 0 0 0,0 1 0 0 0,1 1 0 0 0,-1 1 0 0 0,40 1 0 0 0,-58 2 17 0 0,1-1-1 0 0,-1 0 1 0 0,1 0 0 0 0,-1 1-1 0 0,1 0 1 0 0,-1-1 0 0 0,0 1-1 0 0,0 0 1 0 0,1 0-1 0 0,-1 0 1 0 0,0 0 0 0 0,0 1-1 0 0,0-1 1 0 0,0 1 0 0 0,0-1-1 0 0,0 1 1 0 0,0 0-1 0 0,-1-1 1 0 0,1 1 0 0 0,-1 0-1 0 0,1 0 1 0 0,-1 0 0 0 0,0 0-1 0 0,1 1 1 0 0,-1-1-1 0 0,0 0 1 0 0,-1 0 0 0 0,1 1-1 0 0,1 3 1 0 0,0 7 9 0 0,0-1 0 0 0,-1 1 0 0 0,-1 0 0 0 0,-1 21 0 0 0,0-7 37 0 0,1-18-35 0 0,-1-1-1 0 0,-1 1 1 0 0,0-1-1 0 0,0 1 1 0 0,-6 13-1 0 0,6-15-10 0 0,-1-1-1 0 0,1 0 0 0 0,0 0 0 0 0,1 1 0 0 0,-1-1 1 0 0,1 1-1 0 0,1 0 0 0 0,-1-1 0 0 0,1 1 1 0 0,1 9-1 0 0,0-15-26 0 0,-1 0 1 0 0,1-1-1 0 0,0 1 1 0 0,0 0 0 0 0,0-1-1 0 0,0 1 1 0 0,0-1-1 0 0,0 1 1 0 0,0-1-1 0 0,0 1 1 0 0,0-1-1 0 0,0 1 1 0 0,0-1-1 0 0,0 0 1 0 0,0 0-1 0 0,0 1 1 0 0,0-1-1 0 0,0 0 1 0 0,0 0 0 0 0,1 0-1 0 0,-1 0 1 0 0,0-1-1 0 0,0 1 1 0 0,1 0-1 0 0,28-5-3633 0 0,-7-12-2395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2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36 140 5170 0 0,'0'0'2287'0'0,"6"3"-1972"0"0,-3-2-281 0 0,0 0 0 0 0,0 0 1 0 0,0 0-1 0 0,1-1 1 0 0,-1 1-1 0 0,0-1 0 0 0,0 1 1 0 0,0-1-1 0 0,0 0 1 0 0,1 0-1 0 0,-1-1 0 0 0,0 1 1 0 0,0-1-1 0 0,0 1 1 0 0,0-1-1 0 0,0 0 0 0 0,0 0 1 0 0,0-1-1 0 0,0 1 0 0 0,0 0 1 0 0,0-1-1 0 0,-1 0 1 0 0,1 0-1 0 0,-1 0 0 0 0,1 0 1 0 0,-1 0-1 0 0,3-3 1 0 0,0 1-13 0 0,0 0 1 0 0,0 0-1 0 0,-1-1 1 0 0,1 0-1 0 0,-1 0 1 0 0,0 0-1 0 0,0 0 1 0 0,-1-1 0 0 0,0 1-1 0 0,0-1 1 0 0,0 0-1 0 0,0 0 1 0 0,-1 0-1 0 0,0-1 1 0 0,0 1-1 0 0,-1 0 1 0 0,0-1-1 0 0,0 1 1 0 0,0-9 0 0 0,-2 14 91 0 0,0 1 1 0 0,0-1 0 0 0,0 1 0 0 0,0-1 0 0 0,-1 1 0 0 0,1 0 0 0 0,0 0 0 0 0,0-1-1 0 0,0 1 1 0 0,0 0 0 0 0,0 0 0 0 0,-1 0 0 0 0,1 0 0 0 0,0 0 0 0 0,-1 1-1 0 0,-2-1-15 0 0,-3 0-58 0 0,1 1-1 0 0,-1-1 0 0 0,1 1 0 0 0,0 1 0 0 0,0-1 0 0 0,0 1 0 0 0,0 0 0 0 0,0 0 0 0 0,0 1 0 0 0,0 0 0 0 0,0 0 1 0 0,1 0-1 0 0,0 1 0 0 0,0-1 0 0 0,0 1 0 0 0,0 0 0 0 0,0 1 0 0 0,1-1 0 0 0,0 1 0 0 0,-7 10 0 0 0,5-6 73 0 0,1 0-1 0 0,0 1 0 0 0,0 0 0 0 0,1 0 0 0 0,0 1 0 0 0,1-1 0 0 0,0 1 1 0 0,1-1-1 0 0,0 1 0 0 0,1 0 0 0 0,-1 17 0 0 0,2-24-83 0 0,0 0 0 0 0,1 0 0 0 0,-1 0 0 0 0,1 0 0 0 0,0 0 0 0 0,0 0-1 0 0,0 0 1 0 0,0-1 0 0 0,1 1 0 0 0,0 0 0 0 0,-1-1 0 0 0,1 1 0 0 0,0-1 0 0 0,1 0 0 0 0,-1 0 0 0 0,1 0 0 0 0,3 4-1 0 0,0-2-8 0 0,-1-1-1 0 0,1 0 0 0 0,1 0 1 0 0,-1 0-1 0 0,1-1 0 0 0,-1 1 1 0 0,1-2-1 0 0,12 5 0 0 0,6-2-2 0 0,1 0-1 0 0,0-1 1 0 0,-1-2-1 0 0,35 0 0 0 0,-42-2-66 0 0,0-1-1 0 0,0 0 1 0 0,32-8-1 0 0,-42 8-360 0 0,-1-2 0 0 0,0 1 0 0 0,0-1 0 0 0,-1 0 1 0 0,1-1-1 0 0,0 1 0 0 0,-1-1 0 0 0,0 0 0 0 0,0-1 0 0 0,0 0 0 0 0,9-10 0 0 0,17-30-7470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2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 5170 0 0,'0'0'3453'0'0,"-24"18"-2469"0"0,-72 59-125 0 0,93-74-806 0 0,0 0 0 0 0,0-1 0 0 0,1 1 0 0 0,-1 0-1 0 0,1 0 1 0 0,0 1 0 0 0,0-1 0 0 0,-3 7 0 0 0,5-9-38 0 0,-1 0 0 0 0,1 0 0 0 0,0 0 0 0 0,0 0 0 0 0,0 0 0 0 0,-1 0 0 0 0,1 0 0 0 0,0 1 0 0 0,0-1 0 0 0,0 0 0 0 0,1 0 0 0 0,-1 0 0 0 0,0 0 0 0 0,0 0 0 0 0,1 1 0 0 0,-1-1 0 0 0,0 0 0 0 0,2 1 0 0 0,0 1 5 0 0,0-1-1 0 0,0 0 1 0 0,0 0-1 0 0,0 0 1 0 0,0 0-1 0 0,1-1 1 0 0,-1 1-1 0 0,1 0 1 0 0,-1-1-1 0 0,1 0 1 0 0,0 0-1 0 0,2 1 0 0 0,-3-1-6 0 0,17 6 121 0 0,0-1-1 0 0,1-1 1 0 0,21 2-1 0 0,-23-4-76 0 0,1 1 1 0 0,-1 0-1 0 0,29 12 0 0 0,-44-15-60 0 0,-1 1-1 0 0,0-1 0 0 0,0 1 1 0 0,1-1-1 0 0,-1 1 0 0 0,0 0 1 0 0,-1-1-1 0 0,1 1 1 0 0,0 0-1 0 0,0 0 0 0 0,-1 0 1 0 0,1 1-1 0 0,-1-1 0 0 0,0 0 1 0 0,0 1-1 0 0,0-1 0 0 0,2 4 1 0 0,-2-1 3 0 0,0 1 0 0 0,0-1 1 0 0,0 1-1 0 0,0-1 0 0 0,-1 1 1 0 0,0-1-1 0 0,0 1 0 0 0,-2 7 1 0 0,2-8 1 0 0,-1 1 1 0 0,0-1-1 0 0,0 0 1 0 0,-1 0 0 0 0,1 0-1 0 0,-1 0 1 0 0,0-1-1 0 0,0 1 1 0 0,-1 0 0 0 0,1-1-1 0 0,-1 0 1 0 0,0 1-1 0 0,-1-1 1 0 0,1 0 0 0 0,0-1-1 0 0,-1 1 1 0 0,0 0-1 0 0,0-1 1 0 0,-7 4 0 0 0,11-7-35 0 0,0 1 1 0 0,0-1 0 0 0,-1 0 0 0 0,1 0-1 0 0,0 1 1 0 0,-1-1 0 0 0,1 0 0 0 0,-1 0-1 0 0,1 0 1 0 0,0 0 0 0 0,-1 1-1 0 0,1-1 1 0 0,-1 0 0 0 0,1 0 0 0 0,0 0-1 0 0,-1 0 1 0 0,1 0 0 0 0,-1 0 0 0 0,1 0-1 0 0,0 0 1 0 0,-1 0 0 0 0,1 0 0 0 0,-1 0-1 0 0,1-1 1 0 0,0 1 0 0 0,-1 0 0 0 0,1 0-1 0 0,-1 0 1 0 0,1 0 0 0 0,0-1 0 0 0,-1 1-1 0 0,1 0 1 0 0,0 0 0 0 0,-1-1-1 0 0,1 1 1 0 0,0 0 0 0 0,0-1 0 0 0,-1 1-1 0 0,1 0 1 0 0,0-1 0 0 0,0 1 0 0 0,-1 0-1 0 0,1-1 1 0 0,0 1 0 0 0,0-1 0 0 0,0-19-3782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18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1 170 5843 0 0,'79'-1'8451'0'0,"152"-11"-8547"0"0,-93 2 80 0 0,273 18-1 0 0,35-1-67 0 0,-409-11 89 0 0,0-1 1 0 0,0-2-1 0 0,-1-2 0 0 0,0-2 1 0 0,41-17-1 0 0,-68 26-25 0 0,-1-1 0 0 0,0 2 0 0 0,1-1-1 0 0,-1 1 1 0 0,1 0 0 0 0,-1 1 0 0 0,11 0 0 0 0,60 10-132 0 0,-74-9 158 0 0,76 10 279 0 0,138 2-1 0 0,-169-14-236 0 0,-1-2 1 0 0,1-3-1 0 0,-1-1 1 0 0,50-15-1 0 0,-21-1 159 0 0,-17 5-471 0 0,105-19 1 0 0,-145 35 264 0 0,-1 0-1 0 0,1 1 1 0 0,0 1 0 0 0,0 1 0 0 0,0 1 0 0 0,-1 0 0 0 0,1 2 0 0 0,-1 1-1 0 0,24 8 1 0 0,-44-13 1 0 0,220 73 971 0 0,-182-63-885 0 0,2-2-1 0 0,-1-2 1 0 0,73 3 0 0 0,-47-8 11 0 0,126-16 0 0 0,-91 0-347 0 0,181-3 1 0 0,-217 20 167 0 0,1 2 0 0 0,0 3 1 0 0,115 28-1 0 0,85 56 283 0 0,-251-86-188 0 0,1 0 1 0 0,-1-2-1 0 0,1 0 1 0 0,-1 0-1 0 0,1-1 1 0 0,0-1-1 0 0,16-1 1 0 0,109-13-426 0 0,-61 4-460 0 0,191 2-1208 0 0,-107 6-2238 0 0,-140-2 1295 0 0,-7-7-409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3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10613 0 0,'0'0'2097'0'0,"0"142"-1409"0"0,0-80 96 0 0,0-3-143 0 0,0-5-433 0 0,0-11-128 0 0,3-8-48 0 0,4-13-32 0 0,-3-14-48 0 0,-4-34-5619 0 0,-4-2-3137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3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7427 0 0,'0'0'5571'0'0,"192"8"-4290"0"0,-106-8-1073 0 0,-3 0-192 0 0,-11-4-288 0 0,-21-11-3906 0 0,-11-2-5731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4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 6851 0 0,'0'0'5672'0'0,"-2"20"-4450"0"0,-7 280 1811 0 0,8-287-3004 0 0,0-1-1 0 0,-1 0 0 0 0,0 0 0 0 0,-1 0 1 0 0,0 0-1 0 0,-1-1 0 0 0,-1 1 1 0 0,0-1-1 0 0,-7 12 0 0 0,16-29-69 0 0,1 0 0 0 0,-1 1-1 0 0,1-1 1 0 0,0 1 0 0 0,1 0 0 0 0,-1 0-1 0 0,1 1 1 0 0,0 0 0 0 0,0 0-1 0 0,0 0 1 0 0,0 1 0 0 0,1-1 0 0 0,0 2-1 0 0,0-1 1 0 0,-1 1 0 0 0,11-2 0 0 0,1-1-19 0 0,-1 1 1 0 0,1 1 0 0 0,0 1 0 0 0,0 1 0 0 0,0 0 0 0 0,22 3 0 0 0,-29-1 50 0 0,-1 1 0 0 0,0 0 0 0 0,0 1 0 0 0,0 0-1 0 0,-1 1 1 0 0,1 0 0 0 0,-1 0 0 0 0,0 1 0 0 0,0 1 0 0 0,9 5 0 0 0,-13-7 24 0 0,0 0 1 0 0,0 1-1 0 0,0-1 1 0 0,0 1-1 0 0,-1 0 1 0 0,0 0-1 0 0,0 0 1 0 0,0 0-1 0 0,-1 1 0 0 0,1 0 1 0 0,-1-1-1 0 0,-1 1 1 0 0,1 0-1 0 0,-1 1 1 0 0,0-1-1 0 0,2 13 1 0 0,-3-14 8 0 0,-1 0 0 0 0,1 0 0 0 0,-1-1 0 0 0,0 1 0 0 0,-1 0 0 0 0,1 0 0 0 0,-2 8 1 0 0,1-12-19 0 0,0 1-1 0 0,0-1 1 0 0,0 1 0 0 0,1-1 0 0 0,-1 1 0 0 0,-1-1 0 0 0,1 0 0 0 0,0 0 0 0 0,0 1 0 0 0,0-1 0 0 0,-1 0 0 0 0,1 0 0 0 0,0 0 0 0 0,-1-1 0 0 0,1 1 0 0 0,-1 0 0 0 0,0 0 0 0 0,1-1 0 0 0,-1 1-1 0 0,1-1 1 0 0,-1 1 0 0 0,0-1 0 0 0,1 0 0 0 0,-3 0 0 0 0,-4 2-92 0 0,0-1 1 0 0,0-1-1 0 0,0 1 0 0 0,0-1 0 0 0,-1-1 0 0 0,1 1 1 0 0,-9-3-1 0 0,13 2-426 0 0,0 0-1 0 0,0-1 1 0 0,0 1 0 0 0,0-1 0 0 0,0 0 0 0 0,0 0 0 0 0,1-1 0 0 0,-1 1-1 0 0,-4-5 1 0 0,-22-23-8193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4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67 5442 0 0,'0'0'4306'0'0,"-4"17"-2475"0"0,-16 56-340 0 0,20-72-1440 0 0,-1 1 0 0 0,1-1 0 0 0,-1 1 1 0 0,1 0-1 0 0,0-1 0 0 0,-1 1 0 0 0,1-1 0 0 0,0 1 0 0 0,0 0 1 0 0,0-1-1 0 0,0 1 0 0 0,1 0 0 0 0,-1-1 0 0 0,0 1 0 0 0,1-1 1 0 0,-1 1-1 0 0,1-1 0 0 0,-1 1 0 0 0,1-1 0 0 0,0 1 0 0 0,0-1 0 0 0,-1 1 1 0 0,1-1-1 0 0,0 0 0 0 0,0 0 0 0 0,1 1 0 0 0,-1-1 0 0 0,0 0 1 0 0,0 0-1 0 0,0 0 0 0 0,1 0 0 0 0,1 1 0 0 0,1-1-14 0 0,1 1-1 0 0,0-1 1 0 0,0 0 0 0 0,0 0-1 0 0,0 0 1 0 0,0-1 0 0 0,8 0-1 0 0,-4 1 43 0 0,11 0 10 0 0,0-1 1 0 0,0-1 0 0 0,0 0 0 0 0,0-2-1 0 0,25-6 1 0 0,-35 7-80 0 0,-1-1 0 0 0,0 0 0 0 0,0-1 1 0 0,0 0-1 0 0,-1-1 0 0 0,1 0 0 0 0,-1 0 0 0 0,0 0 0 0 0,-1-1 0 0 0,1 0 0 0 0,-1-1 1 0 0,0 0-1 0 0,6-8 0 0 0,-10 11-36 0 0,-1 1 0 0 0,0 0-1 0 0,0-1 1 0 0,0 1 0 0 0,0-1 0 0 0,0 1 0 0 0,-1-1 0 0 0,0 0-1 0 0,0 0 1 0 0,0 0 0 0 0,0 0 0 0 0,0 1 0 0 0,-1-1 0 0 0,0 0-1 0 0,0-6 1 0 0,0 7 22 0 0,-1 1 0 0 0,1 0 0 0 0,-1 0 1 0 0,0 0-1 0 0,1-1 0 0 0,-1 1 0 0 0,0 0 0 0 0,0 0 0 0 0,-1 0 0 0 0,1 0 0 0 0,0 1 0 0 0,-1-1 0 0 0,1 0 0 0 0,-1 0 1 0 0,1 1-1 0 0,-1-1 0 0 0,0 1 0 0 0,0 0 0 0 0,0-1 0 0 0,0 1 0 0 0,0 0 0 0 0,0 0 0 0 0,0 0 0 0 0,0 0 0 0 0,0 1 0 0 0,0-1 1 0 0,-3 0-1 0 0,-17-4 15 0 0,0 2 0 0 0,0 0 0 0 0,-1 1 0 0 0,-43 3 0 0 0,50-1-2 0 0,1 2 1 0 0,-1 0-1 0 0,1 1 1 0 0,-1 1-1 0 0,1 0 0 0 0,0 1 1 0 0,-26 13-1 0 0,39-18-14 0 0,0 1 0 0 0,0 0 0 0 0,1-1-1 0 0,-1 1 1 0 0,0 0 0 0 0,1 0 0 0 0,-1 0 0 0 0,0 1-1 0 0,1-1 1 0 0,0 0 0 0 0,-1 1 0 0 0,1-1-1 0 0,0 1 1 0 0,-1-1 0 0 0,1 1 0 0 0,0-1 0 0 0,0 1-1 0 0,0 0 1 0 0,0-1 0 0 0,1 1 0 0 0,-1 0-1 0 0,0 0 1 0 0,0 4 0 0 0,1-6-6 0 0,0 0 1 0 0,0 0-1 0 0,0 1 1 0 0,0-1-1 0 0,0 0 0 0 0,0 0 1 0 0,0 1-1 0 0,0-1 1 0 0,0 0-1 0 0,0 1 0 0 0,0-1 1 0 0,0 0-1 0 0,0 0 0 0 0,0 1 1 0 0,1-1-1 0 0,-1 0 1 0 0,0 0-1 0 0,0 1 0 0 0,0-1 1 0 0,0 0-1 0 0,0 0 1 0 0,1 0-1 0 0,-1 1 0 0 0,0-1 1 0 0,0 0-1 0 0,0 0 1 0 0,1 0-1 0 0,-1 0 0 0 0,0 1 1 0 0,0-1-1 0 0,1 0 1 0 0,-1 0-1 0 0,0 0 0 0 0,0 0 1 0 0,1 0-1 0 0,-1 0 1 0 0,0 0-1 0 0,0 0 0 0 0,1 0 1 0 0,-1 0-1 0 0,1 0 0 0 0,11 1-606 0 0,0 0-1 0 0,0-1 0 0 0,0-1 0 0 0,0 0 0 0 0,0 0 1 0 0,11-4-1 0 0,45-19-5033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4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9188 0 0,'0'0'6195'0'0,"79"108"-4930"0"0,-57-75-753 0 0,-8-3-384 0 0,4-8-80 0 0,-7-3-16 0 0,0-5-32 0 0,3-6-464 0 0,-3-8-2033 0 0,4 0-1665 0 0,-5-2-512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5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402 1 10709 0 0,'0'0'2593'0'0,"-188"105"-1232"0"0,126-60-785 0 0,12 0-320 0 0,10-3 416 0 0,11-5-207 0 0,15-9-289 0 0,-1-7-160 0 0,12-10-16 0 0,3-26-6419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6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8196 0 0,'-5'0'9674'0'0,"219"19"-9412"0"0,-70-3 1036 0 0,147-2-1906 0 0,-287-15-564 0 0,-21-11-6073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6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7027 0 0,'0'0'10885'0'0,"62"18"-9364"0"0,-15-14-176 0 0,7-4-257 0 0,4 0-688 0 0,-4 0-320 0 0,-4 0-32 0 0,-3 0-48 0 0,-3-6-784 0 0,-8 1-1233 0 0,-15 1-832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9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6 6723 0 0,'0'0'6443'0'0,"-4"-1"-5152"0"0,-23-3 662 0 0,25 4-1967 0 0,1 1-1 0 0,0-1 1 0 0,0 1 0 0 0,0 0-1 0 0,0-1 1 0 0,0 1 0 0 0,0 0-1 0 0,0 0 1 0 0,0 0-1 0 0,1 0 1 0 0,-1 0 0 0 0,0 0-1 0 0,0 0 1 0 0,1 0 0 0 0,-1 0-1 0 0,1 0 1 0 0,-1 0-1 0 0,1 0 1 0 0,-1 0 0 0 0,1 0-1 0 0,-1 3 1 0 0,-1 1-19 0 0,-5 11 50 0 0,1 1 0 0 0,1 1 0 0 0,0-1 1 0 0,2 1-1 0 0,0-1 0 0 0,0 1 0 0 0,2 0 0 0 0,0 0 1 0 0,1 0-1 0 0,4 30 0 0 0,-3-43 40 0 0,0 1 1 0 0,0 0-1 0 0,0-1 0 0 0,1 1 0 0 0,0-1 1 0 0,0 0-1 0 0,0 1 0 0 0,1-1 0 0 0,-1 0 0 0 0,1 0 1 0 0,1-1-1 0 0,-1 1 0 0 0,1 0 0 0 0,-1-1 1 0 0,6 4-1 0 0,-2-2 14 0 0,1 1 0 0 0,0-2 0 0 0,1 1 1 0 0,0-1-1 0 0,-1-1 0 0 0,1 0 0 0 0,1 0 0 0 0,10 3 0 0 0,5-1 28 0 0,0-1-1 0 0,1 0 1 0 0,0-2 0 0 0,0-1-1 0 0,49-3 1 0 0,-62-1-67 0 0,1 1 0 0 0,0-2 0 0 0,0 0 1 0 0,-1-1-1 0 0,0 0 0 0 0,0-1 0 0 0,0 0 0 0 0,24-15 1 0 0,-32 17-21 0 0,-1 0 1 0 0,1 0-1 0 0,-1-1 1 0 0,0 0-1 0 0,0 0 1 0 0,0 0 0 0 0,-1 0-1 0 0,0 0 1 0 0,1-1-1 0 0,-1 0 1 0 0,3-6-1 0 0,-5 7-4 0 0,0 1 0 0 0,0-1-1 0 0,0 0 1 0 0,0 0 0 0 0,0-1-1 0 0,-1 1 1 0 0,0 0 0 0 0,0 0 0 0 0,0 0-1 0 0,0 0 1 0 0,0 0 0 0 0,-1 0-1 0 0,0 0 1 0 0,0 0 0 0 0,0 0-1 0 0,0 0 1 0 0,-3-4 0 0 0,1 3-7 0 0,-1 0 1 0 0,0 0-1 0 0,0 0 1 0 0,-1 0-1 0 0,0 1 1 0 0,1-1-1 0 0,-2 1 0 0 0,1 1 1 0 0,0-1-1 0 0,-1 1 1 0 0,1 0-1 0 0,-1 0 1 0 0,-11-4-1 0 0,14 6 0 0 0,-24-12-25 0 0,-1 2 0 0 0,0 0 0 0 0,-1 3 0 0 0,1 0 0 0 0,-2 1 0 0 0,1 2 0 0 0,-43-2 0 0 0,69 7-1195 0 0,43 6-12894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39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96 2545 0 0,'0'0'5387'0'0,"0"-13"-3707"0"0,0-33-163 0 0,0 10 5608 0 0,-9 37-6640 0 0,3 1-489 0 0,1 1 0 0 0,-1-1 0 0 0,0 1 0 0 0,1 1 0 0 0,0-1 0 0 0,0 1 0 0 0,0 0 0 0 0,0 0 0 0 0,-8 9 0 0 0,-36 48-102 0 0,42-52 156 0 0,0 2 1 0 0,1-1-1 0 0,0 1 1 0 0,0 0-1 0 0,1 0 1 0 0,1 0-1 0 0,0 1 1 0 0,0 0-1 0 0,2-1 1 0 0,-1 1-1 0 0,1 0 1 0 0,1 1-1 0 0,0-1 1 0 0,1 0-1 0 0,1 14 1 0 0,-1-23-27 0 0,1 0 0 0 0,-1 0 0 0 0,1-1 0 0 0,0 1 0 0 0,0 0 0 0 0,0 0 0 0 0,0 0 0 0 0,0-1 0 0 0,0 1 0 0 0,1 0 0 0 0,0-1 0 0 0,-1 0 0 0 0,1 1 0 0 0,0-1 1 0 0,0 0-1 0 0,3 3 0 0 0,0-1 11 0 0,0-1 0 0 0,0 0 1 0 0,0 0-1 0 0,0 0 1 0 0,1-1-1 0 0,-1 1 0 0 0,11 2 1 0 0,6-1 54 0 0,1 0-1 0 0,0-1 1 0 0,30 0 0 0 0,-52-3-85 0 0,31 1 95 0 0,0-2 0 0 0,-1-1 0 0 0,40-7 0 0 0,-55 6-73 0 0,-1-1 1 0 0,-1 0-1 0 0,1-1 0 0 0,-1 0 1 0 0,0-2-1 0 0,0 1 0 0 0,0-2 1 0 0,22-15-1 0 0,-34 21-23 0 0,0 0 1 0 0,1 0-1 0 0,-1-1 0 0 0,0 1 0 0 0,0 0 1 0 0,0-1-1 0 0,0 1 0 0 0,-1-1 0 0 0,1 1 1 0 0,-1-1-1 0 0,0 0 0 0 0,1 0 1 0 0,-1 0-1 0 0,0 0 0 0 0,-1 0 0 0 0,2-4 1 0 0,-2 5-10 0 0,0 0 1 0 0,0 0-1 0 0,0 1 1 0 0,-1-1-1 0 0,1 0 0 0 0,0 0 1 0 0,-1 1-1 0 0,1-1 1 0 0,-1 0-1 0 0,1 1 1 0 0,-1-1-1 0 0,0 1 1 0 0,0-1-1 0 0,0 1 1 0 0,0-1-1 0 0,0 1 1 0 0,0-1-1 0 0,0 1 1 0 0,0 0-1 0 0,-1 0 1 0 0,1-1-1 0 0,0 1 1 0 0,-1 0-1 0 0,1 0 0 0 0,-1 0 1 0 0,1 1-1 0 0,-1-1 1 0 0,-2-1-1 0 0,-32-10 10 0 0,0 2-1 0 0,-62-10 1 0 0,-26-6-1078 0 0,117 21-177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19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50 4434 0 0,'0'0'1940'0'0,"0"-15"2119"0"0,0-16-3604 0 0,-10 27 970 0 0,-18 4-4905 0 0,22 0 2154 0 0,-19 0-4580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40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30 6147 0 0,'0'0'5789'0'0,"-7"-6"-4212"0"0,-19-16-318 0 0,25 22-1246 0 0,1 0-1 0 0,0 0 1 0 0,0-1-1 0 0,0 1 1 0 0,0 0-1 0 0,-1 0 1 0 0,1 0-1 0 0,0 0 1 0 0,0 0-1 0 0,0 0 1 0 0,-1 0-1 0 0,1 0 1 0 0,0 0-1 0 0,0 0 1 0 0,0 0-1 0 0,-1 0 1 0 0,1 0 0 0 0,0 0-1 0 0,0 0 1 0 0,0 0-1 0 0,-1 0 1 0 0,1 0-1 0 0,0 0 1 0 0,0 0-1 0 0,0 0 1 0 0,-1 0-1 0 0,1 0 1 0 0,0 0-1 0 0,0 0 1 0 0,0 1-1 0 0,0-1 1 0 0,-1 0-1 0 0,1 0 1 0 0,0 0-1 0 0,0 0 1 0 0,0 0 0 0 0,0 1-1 0 0,0-1 1 0 0,-1 0-1 0 0,1 0 1 0 0,0 0-1 0 0,0 0 1 0 0,0 1-1 0 0,0-1 1 0 0,0 0-1 0 0,0 0 1 0 0,0 0-1 0 0,0 1 1 0 0,0-1-1 0 0,0 0 1 0 0,0 0-1 0 0,0 0 1 0 0,0 1-1 0 0,-3 12-56 0 0,3-12 127 0 0,-8 62 1375 0 0,3-23-586 0 0,-14 58 0 0 0,8-64-872 0 0,3 0 1 0 0,0 0-1 0 0,2 1 1 0 0,-1 39-1 0 0,7-73-75 0 0,0-1-1 0 0,0 0 1 0 0,0 1-1 0 0,0-1 0 0 0,0 0 1 0 0,0 1-1 0 0,0-1 1 0 0,0 0-1 0 0,0 1 1 0 0,1-1-1 0 0,-1 0 1 0 0,0 1-1 0 0,0-1 1 0 0,0 0-1 0 0,0 1 0 0 0,0-1 1 0 0,1 0-1 0 0,-1 0 1 0 0,0 1-1 0 0,0-1 1 0 0,1 0-1 0 0,-1 0 1 0 0,0 1-1 0 0,0-1 1 0 0,1 0-1 0 0,-1 0 0 0 0,0 0 1 0 0,1 0-1 0 0,-1 1 1 0 0,0-1-1 0 0,1 0 1 0 0,-1 0-1 0 0,0 0 1 0 0,1 0-1 0 0,-1 0 0 0 0,0 0 1 0 0,1 0-1 0 0,-1 0 1 0 0,0 0-1 0 0,1 0 1 0 0,-1 0-1 0 0,0 0 1 0 0,1 0-1 0 0,-1 0 1 0 0,0 0-1 0 0,1 0 0 0 0,-1-1 1 0 0,4 1-978 0 0,10 0-4379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40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13 4130 0 0,'0'-12'14863'0'0,"0"17"-14841"0"0,1 12 218 0 0,-1 1-1 0 0,-1 0 1 0 0,-1 0-1 0 0,0-1 1 0 0,-9 29-1 0 0,-14 23 99 0 0,15-46-341 0 0,1-1 0 0 0,2 1-1 0 0,0 0 1 0 0,2 0 0 0 0,0 1-1 0 0,-2 34 1 0 0,12-60-894 0 0,3-4 140 0 0,0 0 0 0 0,0-1-1 0 0,0 1 1 0 0,11-16-1 0 0,11-19-5814 0 0,-8 4-2939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42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461 31 6323 0 0,'0'0'6486'0'0,"0"-4"-5147"0"0,1 4-1256 0 0,-1-1 0 0 0,0 0 1 0 0,0 0-1 0 0,0 0 0 0 0,0 0 1 0 0,0 0-1 0 0,-1 0 0 0 0,1 0 1 0 0,0 0-1 0 0,0 0 0 0 0,-1 0 1 0 0,1 0-1 0 0,0 0 0 0 0,-1 0 1 0 0,1 0-1 0 0,-1 0 0 0 0,1 1 1 0 0,-1-1-1 0 0,1 0 0 0 0,-1 0 1 0 0,0 1-1 0 0,1-1 0 0 0,-2-1 1 0 0,-1 1 55 0 0,0 1 0 0 0,0-1 0 0 0,0 0 0 0 0,1 0 0 0 0,-1 1 0 0 0,0 0 0 0 0,0 0 1 0 0,0 0-1 0 0,-3 0 0 0 0,-11 1-115 0 0,1 0 1 0 0,-1 2 0 0 0,1 0 0 0 0,0 0 0 0 0,0 2-1 0 0,1 0 1 0 0,-1 1 0 0 0,1 0 0 0 0,0 1 0 0 0,-23 15-1 0 0,16-7-41 0 0,0 1-1 0 0,1 1 1 0 0,1 0 0 0 0,1 2-1 0 0,-32 38 1 0 0,42-45 10 0 0,1 0-1 0 0,0 0 1 0 0,1 1 0 0 0,0 1 0 0 0,1-1 0 0 0,-7 26 0 0 0,10-29 12 0 0,0 0 1 0 0,1 1 0 0 0,1 0 0 0 0,0-1-1 0 0,0 1 1 0 0,1 0 0 0 0,0 0 0 0 0,1-1 0 0 0,0 1-1 0 0,4 11 1 0 0,-4-18 39 0 0,1 0 1 0 0,-1 1-1 0 0,1-1 0 0 0,0-1 0 0 0,1 1 1 0 0,-1 0-1 0 0,1 0 0 0 0,0-1 1 0 0,0 0-1 0 0,0 1 0 0 0,0-1 0 0 0,0 0 1 0 0,1-1-1 0 0,-1 1 0 0 0,1 0 0 0 0,0-1 1 0 0,5 3-1 0 0,4 1 143 0 0,0-1-1 0 0,0 0 1 0 0,1-1-1 0 0,18 3 1 0 0,0-2-47 0 0,-1-1-1 0 0,1-1 1 0 0,-1-2 0 0 0,1-1 0 0 0,-1-2 0 0 0,34-5-1 0 0,-39 3-93 0 0,0-2-1 0 0,-1-1 1 0 0,0 0 0 0 0,0-2-1 0 0,-1-1 1 0 0,0-1-1 0 0,37-24 1 0 0,-51 29-54 0 0,-1-1 0 0 0,0 0 0 0 0,-1-1 0 0 0,1 0-1 0 0,-1 0 1 0 0,-1-1 0 0 0,0 0 0 0 0,0 0 0 0 0,-1-1 0 0 0,0 1 0 0 0,0-1 0 0 0,-1-1 0 0 0,-1 1 0 0 0,0-1 0 0 0,0 0 0 0 0,-1 0 0 0 0,0 0 0 0 0,-1 0-1 0 0,0-1 1 0 0,-1 1 0 0 0,0-1 0 0 0,-1-13 0 0 0,0 20 16 0 0,-1 0 0 0 0,1 1-1 0 0,-1-1 1 0 0,1 0 0 0 0,-1 1 0 0 0,-1-1-1 0 0,1 0 1 0 0,-1 1 0 0 0,0 0 0 0 0,0-1 0 0 0,0 1-1 0 0,0 0 1 0 0,-1 0 0 0 0,1 0 0 0 0,-1 0-1 0 0,-7-6 1 0 0,5 5 93 0 0,0 1 1 0 0,0 1-1 0 0,0-1 0 0 0,-1 1 0 0 0,1 0 0 0 0,-1 0 1 0 0,0 1-1 0 0,0-1 0 0 0,0 1 0 0 0,0 1 1 0 0,0-1-1 0 0,-10 0 0 0 0,-4 0 3 0 0,-1 1-1 0 0,1 1 0 0 0,0 0 1 0 0,-1 2-1 0 0,1 1 1 0 0,-26 6-1 0 0,-113 42-193 0 0,157-50 95 0 0,2-1-20 0 0,-1 0 0 0 0,1 0 0 0 0,0 0 0 0 0,0 1 0 0 0,0-1 0 0 0,0 0 0 0 0,0 0 0 0 0,-1 0 1 0 0,1 0-1 0 0,0 0 0 0 0,0 0 0 0 0,0 0 0 0 0,0 1 0 0 0,-1-1 0 0 0,1 0 0 0 0,0 0 0 0 0,0 0 0 0 0,0 0 0 0 0,-1 0 0 0 0,1 0 0 0 0,0 0 0 0 0,0 0 0 0 0,0 0 0 0 0,0 0 0 0 0,-1 0 0 0 0,1 0 0 0 0,0 0 0 0 0,0 0 0 0 0,0 0 0 0 0,-1 0 0 0 0,1-1 0 0 0,0 1 0 0 0,0 0 0 0 0,0 0 0 0 0,0 0 0 0 0,-1 0 0 0 0,1 0 0 0 0,0 0 0 0 0,0 0 0 0 0,0-1 0 0 0,0 1 0 0 0,0 0 0 0 0,-1 0 0 0 0,1 0 0 0 0,0 0 0 0 0,0 0 0 0 0,0-1 0 0 0,0 1 0 0 0,0 0 0 0 0,8-11-1077 0 0,62-46-5434 0 0,-30 22-46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52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4899 380 3073 0 0,'-12'-6'7113'0'0,"-9"-3"-5253"0"0,-77-11-1420 0 0,-165-13 1 0 0,185 25-341 0 0,-326-27 361 0 0,-254-30-105 0 0,-93-15-172 0 0,264 20 776 0 0,269 29-869 0 0,-203 0-39 0 0,-4 29-17 0 0,238 3-29 0 0,-46 12-181 0 0,-2 0 2410 0 0,235-13-2246 0 0,-2 4-187 0 0,1-1 187 0 0,-1 0 0 0 0,0 1 0 0 0,0-1 0 0 0,0 0 0 0 0,0 0 0 0 0,-1 0 0 0 0,1 0 0 0 0,-1 0 0 0 0,0-1 0 0 0,1 1-1 0 0,-7 3 1 0 0,-8 9 22 0 0,-28 41-6 0 0,3 2 0 0 0,1 2 0 0 0,4 2 0 0 0,2 1 0 0 0,-27 70-1 0 0,44-88-8 0 0,2 1-1 0 0,2 1 0 0 0,2 0 1 0 0,-11 87-1 0 0,15-30-17 0 0,5 123 1 0 0,7-172-1 0 0,3 0 0 0 0,21 86-1 0 0,-14-83 17 0 0,11 115-1 0 0,-22 279 35 0 0,-5-240-62 0 0,-11 323-32 0 0,18-138 78 0 0,3-136 2 0 0,-9-209-8 0 0,0-17 44 0 0,1-1-1 0 0,9 59 1 0 0,-5-55-11 0 0,-1 0 0 0 0,-2 0 0 0 0,-3 39 0 0 0,0 1 13 0 0,2-76-26 0 0,0 0-1 0 0,0 0 0 0 0,0 0 1 0 0,0 0-1 0 0,0 0 0 0 0,0 0 1 0 0,1 0-1 0 0,-1 0 1 0 0,1 0-1 0 0,0 0 0 0 0,-1 0 1 0 0,1 0-1 0 0,0-1 0 0 0,0 1 1 0 0,0 0-1 0 0,2 3 1 0 0,1-3-40 0 0,-1 0 0 0 0,0 0 0 0 0,0 0 0 0 0,1 0 1 0 0,-1-1-1 0 0,1 1 0 0 0,5 1 0 0 0,5 2 85 0 0,446 123 116 0 0,-307-91-214 0 0,215 47 266 0 0,631 61 0 0 0,347-92 258 0 0,-1253-51-452 0 0,216 9 405 0 0,483 80 1 0 0,-21 55-347 0 0,-736-140-137 0 0,-14-2-125 0 0,0 0-1 0 0,0 1 1 0 0,29 12-1 0 0,-48-16 41 0 0,0 1 0 0 0,1 0-1 0 0,-1 0 1 0 0,0-1 0 0 0,0 1 0 0 0,0 1-1 0 0,0-1 1 0 0,0 0 0 0 0,0 0-1 0 0,-1 1 1 0 0,1-1 0 0 0,1 5 0 0 0,-2-7 12 0 0,-1 1 0 0 0,0 0 0 0 0,1-1 0 0 0,-1 1 0 0 0,0 0 0 0 0,1 0 0 0 0,-1-1 0 0 0,0 1 0 0 0,0 0 0 0 0,1 0 0 0 0,-1-1 0 0 0,0 1 0 0 0,0 0 1 0 0,0 0-1 0 0,0 0 0 0 0,0-1 0 0 0,0 1 0 0 0,-1 0 0 0 0,1 0 0 0 0,0-1 0 0 0,0 1 0 0 0,0 0 0 0 0,-1 0 0 0 0,1-1 0 0 0,0 1 0 0 0,-1 0 0 0 0,1-1 1 0 0,-1 1-1 0 0,1 0 0 0 0,-1-1 0 0 0,1 1 0 0 0,-1 0 0 0 0,1-1 0 0 0,-1 1 0 0 0,0-1 0 0 0,1 1 0 0 0,-1-1 0 0 0,0 0 0 0 0,1 1 0 0 0,-1-1 0 0 0,0 0 0 0 0,0 1 1 0 0,1-1-1 0 0,-1 0 0 0 0,0 0 0 0 0,0 0 0 0 0,1 0 0 0 0,-2 1 0 0 0,-31 0-2637 0 0,-6-1-650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13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2990 677 6371 0 0,'-3'0'4938'0'0,"-109"-11"779"0"0,-308 32-4207 0 0,173-5-1429 0 0,-279 4 313 0 0,-256 14 984 0 0,6 50-667 0 0,739-78-721 0 0,17-4 21 0 0,0 2-1 0 0,-27 7 1 0 0,72-22 167 0 0,-1-1 1 0 0,-1-1 0 0 0,0-1-1 0 0,22-18 1 0 0,8-4-133 0 0,1070-660-521 0 0,-1096 680 372 0 0,-18 10 24 0 0,1 0 1 0 0,0 0 0 0 0,0 2 0 0 0,14-6 0 0 0,-24 10 59 0 0,1-1-1 0 0,0 1 0 0 0,-1 0 1 0 0,1 0-1 0 0,0 0 0 0 0,-1-1 0 0 0,1 1 1 0 0,0 0-1 0 0,0 0 0 0 0,-1 0 1 0 0,1 0-1 0 0,0 0 0 0 0,-1 0 1 0 0,1 1-1 0 0,0-1 0 0 0,-1 0 1 0 0,1 0-1 0 0,0 0 0 0 0,-1 1 0 0 0,1-1 1 0 0,0 0-1 0 0,-1 1 0 0 0,1-1 1 0 0,-1 0-1 0 0,1 1 0 0 0,0-1 1 0 0,-1 1-1 0 0,1-1 0 0 0,-1 1 0 0 0,1-1 1 0 0,-1 1-1 0 0,0-1 0 0 0,1 1 1 0 0,-1 0-1 0 0,0-1 0 0 0,1 1 1 0 0,-1 0-1 0 0,0-1 0 0 0,0 1 1 0 0,1 1-1 0 0,0 32-566 0 0,-1-23 611 0 0,0-10-27 0 0,0 29-7 0 0,-1-1 0 0 0,-5 34 0 0 0,4-53 9 0 0,-1 0 1 0 0,1 0 0 0 0,-2 0 0 0 0,1 0-1 0 0,-2-1 1 0 0,1 1 0 0 0,-1-1 0 0 0,0 0 0 0 0,-12 14-1 0 0,3-7 3 0 0,-2 0 0 0 0,0-1-1 0 0,-1 0 1 0 0,0-2 0 0 0,-1 0-1 0 0,0-1 1 0 0,-1-1 0 0 0,-1 0-1 0 0,-31 11 1 0 0,-19 4 39 0 0,-104 23-1 0 0,162-47-36 0 0,-148 36 34 0 0,-105 27-8 0 0,204-46-85 0 0,2 1 1 0 0,-72 37-1 0 0,115-50 23 0 0,1 2 0 0 0,0 0 0 0 0,0 1-1 0 0,1 0 1 0 0,0 1 0 0 0,-20 22-1 0 0,30-28 28 0 0,0-1 1 0 0,0 1-1 0 0,0 0 0 0 0,1 0 0 0 0,0 1 0 0 0,0-1 0 0 0,0 1 0 0 0,1 0 0 0 0,0-1 0 0 0,0 1 0 0 0,0 0 0 0 0,1 0 0 0 0,0 0 0 0 0,0 0 0 0 0,1 0 0 0 0,-1 1 0 0 0,1-1 1 0 0,0 0-1 0 0,1 0 0 0 0,0 0 0 0 0,0 0 0 0 0,2 9 0 0 0,-1-10 3 0 0,0 0 1 0 0,0 0 0 0 0,1-1-1 0 0,0 1 1 0 0,-1 0-1 0 0,2-1 1 0 0,-1 0 0 0 0,0 1-1 0 0,1-1 1 0 0,0-1-1 0 0,0 1 1 0 0,0 0-1 0 0,7 4 1 0 0,2 0 7 0 0,1 0 1 0 0,0-1-1 0 0,26 9 1 0 0,-3-4 32 0 0,1-1-1 0 0,1-2 1 0 0,0-2-1 0 0,45 3 1 0 0,163-2 381 0 0,-204-8-333 0 0,647-27 373 0 0,-662 24-609 0 0,249-20 386 0 0,-100 17-4036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4:17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374 155 4674 0 0,'0'0'2865'0'0,"0"-3"-1925"0"0,0-20 5086 0 0,15 24-5962 0 0,-11 0-63 0 0,-1 0-1 0 0,1 0 1 0 0,-1 1 0 0 0,0-1-1 0 0,1 1 1 0 0,-1 0-1 0 0,0 0 1 0 0,0 0-1 0 0,0 0 1 0 0,0 0-1 0 0,-1 1 1 0 0,1-1 0 0 0,0 1-1 0 0,-1 0 1 0 0,0 0-1 0 0,0-1 1 0 0,0 2-1 0 0,0-1 1 0 0,0 0-1 0 0,-1 0 1 0 0,1 1 0 0 0,-1-1-1 0 0,0 0 1 0 0,0 1-1 0 0,1 5 1 0 0,1 9 10 0 0,0 0 0 0 0,-2 0 1 0 0,-1 35-1 0 0,0-32-7 0 0,-3 27 131 0 0,-2 0 0 0 0,-20 86-1 0 0,8-55 260 0 0,5-10-244 0 0,4 0 1 0 0,-1 101-1 0 0,6-50-130 0 0,-19 126 0 0 0,9-93 50 0 0,9 214 1 0 0,6-193-47 0 0,-37 609-58 0 0,25-692 31 0 0,-4 57-56 0 0,-36 151 1 0 0,-24 72 130 0 0,63-325-68 0 0,-2-2 1 0 0,-1 0 0 0 0,-28 57-1 0 0,-8 24 20 0 0,42-97 166 0 0,2 0 0 0 0,1 0 0 0 0,1 0 0 0 0,1 1 0 0 0,2-1 0 0 0,2 32 0 0 0,-1-32 396 0 0,0-26-586 0 0,1 0 0 0 0,-1 0 0 0 0,1 0 0 0 0,0 0 0 0 0,0 0 0 0 0,-1 0 0 0 0,1 0 0 0 0,1 0 0 0 0,-1 0 0 0 0,0-1 0 0 0,0 1 0 0 0,1 0-1 0 0,-1-1 1 0 0,1 1 0 0 0,-1-1 0 0 0,1 1 0 0 0,0-1 0 0 0,2 1 0 0 0,40 25 13 0 0,-29-19-9 0 0,9 4 8 0 0,0 0 0 0 0,1-2 0 0 0,1-1 0 0 0,0 0 0 0 0,0-2 0 0 0,33 4 0 0 0,164 11 522 0 0,-219-22-520 0 0,414 6 581 0 0,-325-12-414 0 0,104-19 0 0 0,-36 3-140 0 0,88 10 84 0 0,-245-14 844 0 0,7 8-999 0 0,-8 14 37 0 0,0 0 0 0 0,-1 0 0 0 0,0 0 0 0 0,0 0 0 0 0,0 0 0 0 0,0-1 0 0 0,-1 1 0 0 0,1-1 0 0 0,-1 1 0 0 0,-1-1 0 0 0,1 0 0 0 0,0-7 0 0 0,-5-623 132 0 0,-2 508 20 0 0,-33-192 0 0 0,-7-90 118 0 0,46 386-271 0 0,8-458 68 0 0,7 288-104 0 0,5-52 218 0 0,-12 187-72 0 0,3 1 0 0 0,21-70 1 0 0,138-403 19 0 0,-163 504-129 0 0,-1-1 0 0 0,-1 1 0 0 0,2-49 0 0 0,-8-87 32 0 0,-1 69-29 0 0,9-124-39 0 0,-4 203 28 0 0,-1 1 1 0 0,1 0-1 0 0,1 0 1 0 0,1 0-1 0 0,-1 0 1 0 0,2 0-1 0 0,0 1 0 0 0,9-14 1 0 0,-4 6-11 0 0,8-16 7 0 0,-7 14 5 0 0,0-1 0 0 0,-1 0 0 0 0,13-46 0 0 0,-23 62 10 0 0,0-1 0 0 0,0 1 1 0 0,-1 0-1 0 0,-1-13 0 0 0,0-2 138 0 0,-37 13-114 0 0,-98-12-28 0 0,-1 5 0 0 0,-196 3 0 0 0,-187 46 7 0 0,437-27 18 0 0,-92-4 0 0 0,170-3-17 0 0,1 1 1 0 0,-1-1 0 0 0,0 1 0 0 0,1-1 0 0 0,0-1 0 0 0,-1 1-1 0 0,-6-4 1 0 0,-5-9-1397 0 0,15 13 1078 0 0,1 0 1 0 0,-1 0 0 0 0,1 0-1 0 0,0 0 1 0 0,-1-1 0 0 0,1 1-1 0 0,0 0 1 0 0,-1 0 0 0 0,1-1-1 0 0,0 1 1 0 0,0 0 0 0 0,0 0-1 0 0,0 0 1 0 0,1-1-1 0 0,-1 1 1 0 0,0-2 0 0 0,29-15-11061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0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4548 5154 0 0,'-6'1'9805'0'0,"150"15"-8710"0"0,282-6 0 0 0,-323-20-903 0 0,125-28 0 0 0,-122 18 4 0 0,109-7 1 0 0,-106 21-115 0 0,113 9 1 0 0,-201 0-70 0 0,0 0 0 0 0,29 10-1 0 0,-28-7 30 0 0,-21-6 8 0 0,0-1 0 0 0,0 1 1 0 0,0 0-1 0 0,-1 0 0 0 0,1 0 1 0 0,0-1-1 0 0,0 1 0 0 0,0 0 0 0 0,0-1 1 0 0,-1 1-1 0 0,1 0 0 0 0,0-1 0 0 0,-1 1 1 0 0,1-1-1 0 0,0 1 0 0 0,-1-1 0 0 0,1 0 1 0 0,0 1-1 0 0,-1-1 0 0 0,1 0 0 0 0,-1 1 1 0 0,1-1-1 0 0,-1 0 0 0 0,0 0 0 0 0,1 1 1 0 0,-1-1-1 0 0,0 0 0 0 0,1 0 0 0 0,-1 0 1 0 0,0 0-1 0 0,0 1 0 0 0,0-1 0 0 0,0 0 1 0 0,0 0-1 0 0,0 0 0 0 0,0-1 0 0 0,3-35-143 0 0,-3 37 114 0 0,14-280 30 0 0,26-420 59 0 0,-18-9 439 0 0,-6 399-529 0 0,-9 154 5 0 0,16-98-4 0 0,3-83 1 0 0,-28 198 17 0 0,6-167 48 0 0,19 166-88 0 0,-14 103 25 0 0,-3-1 0 0 0,4-68 1 0 0,-11-2 29 0 0,-1 14-56 0 0,12-105 0 0 0,-1 70-6 0 0,-8 87 63 0 0,1 0 0 0 0,3 0-1 0 0,11-47 1 0 0,-7 60 217 0 0,2 0-1 0 0,0 1 0 0 0,30-53 1 0 0,-41 81-265 0 0,1 0 0 0 0,-1 0 0 0 0,0-1 0 0 0,0 1 0 0 0,0 0 0 0 0,0 0 0 0 0,0 0 0 0 0,0-1 0 0 0,0 1 0 0 0,0 0 0 0 0,0 0 0 0 0,0-1 0 0 0,0 1 0 0 0,0 0 0 0 0,0 0 0 0 0,0 0 0 0 0,0-1 0 0 0,-1 1 0 0 0,1 0 0 0 0,0 0 0 0 0,0 0 1 0 0,0 0-1 0 0,0-1 0 0 0,0 1 0 0 0,0 0 0 0 0,0 0 0 0 0,-1 0 0 0 0,1 0 0 0 0,0-1 0 0 0,0 1 0 0 0,0 0 0 0 0,0 0 0 0 0,-1 0 0 0 0,1 0 0 0 0,0 0 0 0 0,0 0 0 0 0,0 0 0 0 0,-1-1 0 0 0,1 1 0 0 0,0 0 0 0 0,-1 0 0 0 0,-15-4 109 0 0,-28 2-91 0 0,34 2 16 0 0,-692-5-275 0 0,130 52-5 0 0,394-28-133 0 0,163-17 190 0 0,10-2-181 0 0,0 0 0 0 0,-1 0 1 0 0,1 1-1 0 0,0 0 0 0 0,-11 4 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54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4066 0 0,'-6'6'7730'0'0,"3"19"-5334"0"0,6 18-3150 0 0,0-30 842 0 0,1 0 0 0 0,0-1-1 0 0,1 0 1 0 0,8 16 0 0 0,11 26 687 0 0,81 262 1607 0 0,-104-312-2367 0 0,1 1-1 0 0,0-1 0 0 0,0 0 0 0 0,0 0 0 0 0,0 0 0 0 0,0 0 0 0 0,1 0 0 0 0,5 5 0 0 0,-8-8-2 0 0,1 0 0 0 0,0 0 0 0 0,0-1 0 0 0,0 1-1 0 0,0 0 1 0 0,0 0 0 0 0,0-1 0 0 0,0 1 0 0 0,0-1 0 0 0,0 1 0 0 0,0-1 0 0 0,0 1 0 0 0,1-1 0 0 0,-1 0-1 0 0,0 1 1 0 0,0-1 0 0 0,0 0 0 0 0,1 0 0 0 0,-1 0 0 0 0,0 0 0 0 0,0 0 0 0 0,0 0 0 0 0,1 0 0 0 0,-1-1 0 0 0,0 1-1 0 0,0 0 1 0 0,0-1 0 0 0,0 1 0 0 0,1-1 0 0 0,-1 1 0 0 0,0-1 0 0 0,0 1 0 0 0,0-1 0 0 0,0 0 0 0 0,0 0 0 0 0,0 1-1 0 0,1-3 1 0 0,18-20 263 0 0,-1 0-1 0 0,-1-1 0 0 0,-1-1 0 0 0,27-54 1 0 0,-31 55-265 0 0,32-64 5 0 0,-31 57-47 0 0,1-1-1 0 0,2 2 1 0 0,2 1 0 0 0,34-44 0 0 0,-30 53-269 0 0,-22 19 129 0 0,0 1 1 0 0,0-1-1 0 0,0 0 0 0 0,0 1 0 0 0,0-1 0 0 0,0 1 0 0 0,0 0 1 0 0,1-1-1 0 0,-1 1 0 0 0,0 0 0 0 0,0 0 0 0 0,0 0 0 0 0,0 0 1 0 0,1 0-1 0 0,-1 0 0 0 0,0 0 0 0 0,0 0 0 0 0,0 0 0 0 0,1 0 1 0 0,-1 1-1 0 0,0-1 0 0 0,1 1 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54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4866 0 0,'0'0'2850'0'0,"0"110"-1874"0"0,0-69-400 0 0,0-6-368 0 0,0-9 144 0 0,0-9-303 0 0,11-17-33 0 0,-4 0-161 0 0,-3-35-3184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5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15367 0 0,'0'0'1393'0'0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20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638 22 3346 0 0,'0'-2'8584'0'0,"-9"-5"-8332"0"0,-22 2 91 0 0,0 1 0 0 0,0 2 0 0 0,-1 1 0 0 0,-61 6 0 0 0,82-3-335 0 0,0 1-1 0 0,0 0 1 0 0,0 0-1 0 0,0 1 0 0 0,0 1 1 0 0,1 0-1 0 0,0 0 1 0 0,-11 8-1 0 0,-6 5-59 0 0,-38 35 0 0 0,38-29 191 0 0,2 1 0 0 0,0 1 0 0 0,2 1 0 0 0,-21 31 0 0 0,36-45-43 0 0,-1 1 0 0 0,2-1 0 0 0,0 2-1 0 0,0-1 1 0 0,2 1 0 0 0,-1 0 0 0 0,2 0 0 0 0,0 1 0 0 0,1-1 0 0 0,1 1 0 0 0,-1 23 0 0 0,2 1-59 0 0,0-17 60 0 0,2 36 1 0 0,0-52-78 0 0,0 0 0 0 0,0-1 0 0 0,1 1 0 0 0,0-1 0 0 0,0 1 0 0 0,0-1 0 0 0,1 0 0 0 0,0 0 0 0 0,7 11 0 0 0,2-2 0 0 0,0-1 1 0 0,1-1-1 0 0,1 0 1 0 0,0-1-1 0 0,1 0 1 0 0,0-1-1 0 0,0 0 1 0 0,1-2-1 0 0,1 0 0 0 0,0 0 1 0 0,0-2-1 0 0,0 0 1 0 0,30 7-1 0 0,-14-6 9 0 0,1-2 0 0 0,0-1 0 0 0,0-2 0 0 0,0-1 0 0 0,1-2-1 0 0,53-6 1 0 0,-76 4 2 0 0,1-1 0 0 0,-1 0 0 0 0,1-1 0 0 0,-1-1 0 0 0,-1 0 1 0 0,1-1-1 0 0,-1 0 0 0 0,0 0 0 0 0,0-1 0 0 0,0-1 0 0 0,-1 0 0 0 0,0 0 0 0 0,-1-1 0 0 0,0 0 0 0 0,0-1 0 0 0,-1 0 0 0 0,8-12 0 0 0,-6 7 52 0 0,-1 0 0 0 0,0-1 0 0 0,0 0-1 0 0,-2-1 1 0 0,0 1 0 0 0,-1-1 0 0 0,0-1 0 0 0,-2 1 0 0 0,0-1-1 0 0,-1 0 1 0 0,1-30 0 0 0,-4 34-65 0 0,-3-53 432 0 0,2 61-403 0 0,0 1 0 0 0,-1-1 1 0 0,0 1-1 0 0,1-1 1 0 0,-2 1-1 0 0,1 0 1 0 0,-1 0-1 0 0,0 0 0 0 0,-6-8 1 0 0,-11-11-23 0 0,-2 1 1 0 0,-1 1-1 0 0,0 1 0 0 0,-2 1 1 0 0,0 2-1 0 0,-34-20 1 0 0,15 13-36 0 0,-1 3 1 0 0,-1 2 0 0 0,-57-18 0 0 0,61 26 38 0 0,-24-9-2136 0 0,55 13-926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55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1 8068 0 0,'0'0'3884'0'0,"-21"8"-3126"0"0,-154 67 1518 0 0,158-67-2133 0 0,-55 28 438 0 0,65-32-548 0 0,1 0 0 0 0,0 0 0 0 0,1 0 0 0 0,-1 1 0 0 0,1 0 0 0 0,-1 0 0 0 0,2 0 0 0 0,-8 10 0 0 0,11-14-33 0 0,0 0-1 0 0,0 0 1 0 0,0 1-1 0 0,0-1 0 0 0,0 0 1 0 0,0 1-1 0 0,1-1 1 0 0,-1 1-1 0 0,0-1 1 0 0,1 1-1 0 0,-1-1 0 0 0,1 1 1 0 0,0-1-1 0 0,-1 1 1 0 0,1-1-1 0 0,0 1 0 0 0,0 0 1 0 0,0-1-1 0 0,0 1 1 0 0,0-1-1 0 0,1 1 1 0 0,-1 0-1 0 0,0-1 0 0 0,1 1 1 0 0,-1-1-1 0 0,1 1 1 0 0,0-1-1 0 0,-1 1 1 0 0,1-1-1 0 0,0 0 0 0 0,0 1 1 0 0,0-1-1 0 0,0 0 1 0 0,0 0-1 0 0,0 0 0 0 0,0 1 1 0 0,0-1-1 0 0,1 0 1 0 0,1 1-1 0 0,5 2-2 0 0,0-1-1 0 0,0 0 1 0 0,0 0-1 0 0,1 0 0 0 0,-1-1 1 0 0,10 1-1 0 0,1 1 7 0 0,-3-1 6 0 0,2 1-2 0 0,0 1 0 0 0,-1 0 0 0 0,18 8 0 0 0,-32-12-10 0 0,0 1 1 0 0,1-1 0 0 0,-1 1 0 0 0,0 0-1 0 0,0 0 1 0 0,0 0 0 0 0,0 0 0 0 0,-1 0-1 0 0,1 1 1 0 0,0-1 0 0 0,-1 1-1 0 0,0 0 1 0 0,0 0 0 0 0,1 0 0 0 0,-2 0-1 0 0,1 0 1 0 0,0 0 0 0 0,-1 1-1 0 0,1-1 1 0 0,-1 0 0 0 0,1 6 0 0 0,0 0 2 0 0,-2 1 0 0 0,1-1 0 0 0,-1 0 1 0 0,0 0-1 0 0,-2 13 0 0 0,1-19-5 0 0,0 1 0 0 0,1-1 0 0 0,-1 0 0 0 0,-1 0 0 0 0,1 0 0 0 0,0 0 0 0 0,-1 0 0 0 0,0 0 0 0 0,1 0 0 0 0,-1 0 0 0 0,0-1 0 0 0,-1 1 0 0 0,1-1 0 0 0,0 1 1 0 0,-1-1-1 0 0,1 0 0 0 0,-5 3 0 0 0,7-5-38 0 0,0 0 0 0 0,0 0 0 0 0,0 0 0 0 0,0 0 0 0 0,0 1 1 0 0,-1-1-1 0 0,1 0 0 0 0,0 0 0 0 0,0 0 0 0 0,0 0 1 0 0,-1 0-1 0 0,1 0 0 0 0,0 0 0 0 0,0 0 0 0 0,0 0 0 0 0,-1 0 1 0 0,1 0-1 0 0,0 0 0 0 0,0 0 0 0 0,-1 0 0 0 0,1 0 0 0 0,0 0 1 0 0,0 0-1 0 0,0 0 0 0 0,-1 0 0 0 0,1 0 0 0 0,0 0 0 0 0,0 0 1 0 0,0 0-1 0 0,-1 0 0 0 0,1 0 0 0 0,0-1 0 0 0,0 1 0 0 0,0 0 1 0 0,0 0-1 0 0,-1 0 0 0 0,1 0 0 0 0,0 0 0 0 0,0-1 1 0 0,0 1-1 0 0,0 0 0 0 0,0 0 0 0 0,0 0 0 0 0,-1-1 0 0 0,1 1 1 0 0,0 0-1 0 0,0 0 0 0 0,0 0 0 0 0,0-1 0 0 0,0 1 0 0 0,0 0 1 0 0,0 0-1 0 0,0 0 0 0 0,0-1 0 0 0,-1-14-2697 0 0,1 10 1329 0 0,-3-16-4726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55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142 379 11493 0 0,'0'0'1937'0'0,"-62"63"-5555"0"0,62-81-848 0 0</inkml:trace>
  <inkml:trace contextRef="#ctx0" brushRef="#br0" timeOffset="1">33 52 13286 0 0,'0'0'6643'0'0,"-32"-52"-16103"0"0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56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7331 0 0,'0'0'5571'0'0,"33"93"-4323"0"0,-33-41 433 0 0,0 7-352 0 0,-7 3-321 0 0,-22 5-271 0 0,-7-4-353 0 0,7-6-160 0 0,0-7-240 0 0,15-11 32 0 0,6-14-432 0 0,8-18-2257 0 0</inkml:trace>
  <inkml:trace contextRef="#ctx0" brushRef="#br0" timeOffset="1">94 463 10293 0 0,'0'0'4482'0'0,"249"-52"-3826"0"0,-180 50-528 0 0,-11-2-208 0 0,-26 4-1633 0 0,-17-2-2609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56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0 8836 0 0,'0'0'4698'0'0,"-14"13"-4033"0"0,1-1-519 0 0,-22 19 581 0 0,-40 47 0 0 0,72-74-690 0 0,-1 0 19 0 0,0 1 1 0 0,0-1-1 0 0,0 1 0 0 0,1 0 0 0 0,0 0 1 0 0,0 0-1 0 0,0 0 0 0 0,0 1 0 0 0,1-1 1 0 0,0 1-1 0 0,0-1 0 0 0,1 1 0 0 0,-2 7 1 0 0,4-12-56 0 0,-1 0 0 0 0,1 0 0 0 0,-1 0 1 0 0,1 0-1 0 0,0 0 0 0 0,-1 0 1 0 0,1-1-1 0 0,0 1 0 0 0,0 0 0 0 0,0 0 1 0 0,0-1-1 0 0,-1 1 0 0 0,1 0 0 0 0,0-1 1 0 0,0 1-1 0 0,0-1 0 0 0,0 1 1 0 0,0-1-1 0 0,1 1 0 0 0,-1-1 0 0 0,0 0 1 0 0,0 0-1 0 0,0 1 0 0 0,0-1 1 0 0,0 0-1 0 0,2 0 0 0 0,39 4 21 0 0,-33-3-14 0 0,22 1 20 0 0,-13-1 26 0 0,0 0 0 0 0,0 1-1 0 0,0 1 1 0 0,0 0 0 0 0,-1 2 0 0 0,1 0 0 0 0,24 11 0 0 0,-39-14-42 0 0,0-1 1 0 0,-1 1 0 0 0,1-1-1 0 0,-1 1 1 0 0,0 0 0 0 0,0 0 0 0 0,1 0-1 0 0,-1 0 1 0 0,0 1 0 0 0,-1-1-1 0 0,1 1 1 0 0,0-1 0 0 0,-1 1 0 0 0,1-1-1 0 0,-1 1 1 0 0,0 0 0 0 0,0 0-1 0 0,0 0 1 0 0,0-1 0 0 0,0 1 0 0 0,-1 0-1 0 0,0 0 1 0 0,1 0 0 0 0,-1 0-1 0 0,0 0 1 0 0,0 0 0 0 0,0 0 0 0 0,-1 0-1 0 0,1 0 1 0 0,-1 0 0 0 0,0 0-1 0 0,0 0 1 0 0,0 0 0 0 0,-2 5 0 0 0,-1 0 45 0 0,-1 0 0 0 0,1 0 0 0 0,-1 0 0 0 0,-1 0 0 0 0,1-1 0 0 0,-1 0 0 0 0,-1 0 0 0 0,1-1 0 0 0,-1 0 0 0 0,-8 6 0 0 0,-11 5-59 0 0,0-1 1 0 0,-1-2 0 0 0,0 0-1 0 0,-1-2 1 0 0,0-1 0 0 0,-1-1-1 0 0,-36 6 1 0 0,63-15-91 0 0,1-1 0 0 0,0 1-1 0 0,-1-1 1 0 0,1 0 0 0 0,-1 0 0 0 0,1 0-1 0 0,-1 1 1 0 0,1-2 0 0 0,-1 1 0 0 0,1 0-1 0 0,-1 0 1 0 0,1 0 0 0 0,-1-1 0 0 0,1 1-1 0 0,0 0 1 0 0,-1-1 0 0 0,-1-1 0 0 0,2 1-122 0 0,1 0 0 0 0,-1 0 0 0 0,1 0 0 0 0,0 0 0 0 0,0 0 0 0 0,-1 0 0 0 0,1 0 0 0 0,0 0 0 0 0,0 0 0 0 0,0 0 0 0 0,0 0 0 0 0,0-1 0 0 0,1 1 0 0 0,-1 0 0 0 0,0 0 0 0 0,0 0 0 0 0,1 0 0 0 0,-1 0 0 0 0,1 0 0 0 0,-1 0 0 0 0,1-1 0 0 0,17-29-8853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58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6099 0 0,'0'0'11488'0'0,"4"0"-11518"0"0,461 23-459 0 0,-429-21-657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58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3634 0 0,'0'0'3479'0'0,"-28"3"4807"0"0,256 0-5072 0 0,-110-1-3359 0 0,0-1-4490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59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9989 0 0,'0'0'7891'0'0,"8"-13"-7363"0"0,28 13 17 0 0,14 0 191 0 0,4 0-256 0 0,8 0-192 0 0,3 0-208 0 0,-11 4-48 0 0,-7 3-16 0 0,-7 0-160 0 0,-12-5-1008 0 0,-20-2-1345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00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6931 0 0,'0'0'10693'0'0,"191"2"-9540"0"0,-133 5-225 0 0,3 3-480 0 0,-3-3-272 0 0,0 4-112 0 0,-4-5 0 0 0,-3-3-16 0 0,-4-3-32 0 0,-4 0-592 0 0,-3-11-1089 0 0,-12-17-1728 0 0,-2-7-3602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02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4130 0 0,'0'-6'832'0'0,"0"-1"-784"0"0,0-1-112 0 0,0 3-480 0 0,0-1-96 0 0,0 1 272 0 0,0-1 272 0 0,0 1 63 0 0,0-1 146 0 0,0 0 159 0 0,0 1-144 0 0,0-1-128 0 0,0 1-32 0 0,0-5-641 0 0,0 1-1392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03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12 4178 0 0,'0'0'4658'0'0,"0"-12"219"0"0,-1 38-3959 0 0,-4 33-1 0 0,-13 4-93 0 0,10-39-700 0 0,1 0 1 0 0,1 0-1 0 0,1 0 1 0 0,-3 50-1 0 0,8-73-220 0 0,1-1 0 0 0,-1 0 0 0 0,0 1 0 0 0,0-1-1 0 0,1 1 1 0 0,-1-1 0 0 0,0 0 0 0 0,1 1-1 0 0,-1-1 1 0 0,0 0 0 0 0,1 0 0 0 0,-1 1 0 0 0,1-1-1 0 0,-1 0 1 0 0,0 0 0 0 0,1 0 0 0 0,-1 1-1 0 0,1-1 1 0 0,-1 0 0 0 0,1 0 0 0 0,-1 0-1 0 0,0 0 1 0 0,1 0 0 0 0,-1 0 0 0 0,1 0 0 0 0,-1 0-1 0 0,1 0 1 0 0,-1 0 0 0 0,1 0 0 0 0,-1 0-1 0 0,0 0 1 0 0,1 0 0 0 0,-1 0 0 0 0,1-1 0 0 0,-1 1-1 0 0,1 0 1 0 0,-1 0 0 0 0,0 0 0 0 0,1-1-1 0 0,-1 1 1 0 0,0 0 0 0 0,1-1 0 0 0,0 0 0 0 0,10-14-4085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21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1018 4770 0 0,'0'0'11822'0'0,"0"-23"-10649"0"0,0 6-1148 0 0,-1 8-17 0 0,1 0 1 0 0,0 0 0 0 0,1 0-1 0 0,-1 0 1 0 0,2 0 0 0 0,-1 1-1 0 0,1-1 1 0 0,0 1 0 0 0,1-1-1 0 0,0 1 1 0 0,7-12 0 0 0,14-20-17 0 0,3 2 1 0 0,32-36 0 0 0,70-69-55 0 0,-101 114 49 0 0,332-342 318 0 0,-343 353-733 0 0,-2 2 228 0 0,24-31 0 0 0,-35 42-293 0 0,-1 1 0 0 0,0-1 0 0 0,-1 0 0 0 0,1 0 0 0 0,-1-1-1 0 0,0 1 1 0 0,0 0 0 0 0,0-1 0 0 0,-1 0 0 0 0,0 1 0 0 0,1-11 0 0 0,-2 4-3757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03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7956 0 0,'0'0'4642'0'0,"-11"60"-3922"0"0,11-23 16 0 0,0 7 17 0 0,0 1 303 0 0,0 1-431 0 0,0-3-113 0 0,0-11-448 0 0,0-6-32 0 0,0-10 0 0 0,-3-12-64 0 0,-1-4-1505 0 0,-7-15-1216 0 0,-3-13-6083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03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6867 0 0,'0'0'9781'0'0,"101"0"-8437"0"0,-32-6-367 0 0,10 3-785 0 0,4-3-160 0 0,-3 4-224 0 0,-11 2-961 0 0,-15-2-1776 0 0,-25 2-2129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04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8180 0 0,'0'0'5634'0'0,"249"4"-3521"0"0,-144 0-768 0 0,-7 0-1105 0 0,-8 1-224 0 0,-29 3-96 0 0,-17-5-1585 0 0,-26-3-2193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07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82 3762 0 0,'6'6'342'0'0,"-1"0"0"0"0,0 0 0 0 0,-1 1 1 0 0,0 0-1 0 0,0 0 0 0 0,0 0 1 0 0,-1 0-1 0 0,5 14 0 0 0,-3-9 1 0 0,81 158 5134 0 0,-64-136-1401 0 0,-24-51-3283 0 0,-7-25-959 0 0,5 19 166 0 0,1 0-1 0 0,1 0 0 0 0,1 0 0 0 0,3-26 1 0 0,-1 4-55 0 0,-1 37 50 0 0,0 0 1 0 0,1 1 0 0 0,0-1-1 0 0,0 1 1 0 0,1 0 0 0 0,0-1-1 0 0,0 1 1 0 0,1 0 0 0 0,0 0-1 0 0,0 0 1 0 0,0 0 0 0 0,1 1-1 0 0,0-1 1 0 0,1 1 0 0 0,7-9-1 0 0,-9 14-14 0 0,0 0 0 0 0,0 0 0 0 0,0 1-1 0 0,0-1 1 0 0,0 1 0 0 0,0-1 0 0 0,0 1 0 0 0,0 0-1 0 0,0 0 1 0 0,0 1 0 0 0,0-1 0 0 0,5 2 0 0 0,-3-2-55 0 0,13 4-104 0 0,0 2-1 0 0,0-1 1 0 0,0 2 0 0 0,-1 0-1 0 0,24 15 1 0 0,-4-3-363 0 0,-8-6-223 0 0,36 19-603 0 0,-30-6-3385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08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45 142 6675 0 0,'0'0'4138'0'0,"13"-3"-2348"0"0,37-12-963 0 0,-48 14-885 0 0,1 0 1 0 0,-1 0-1 0 0,0 0 0 0 0,0-1 0 0 0,0 1 1 0 0,1-1-1 0 0,-2 1 0 0 0,1-1 0 0 0,0 0 0 0 0,0 0 1 0 0,0 0-1 0 0,-1 0 0 0 0,1 0 0 0 0,-1 0 1 0 0,0 0-1 0 0,0-1 0 0 0,0 1 0 0 0,0 0 1 0 0,0-1-1 0 0,0 1 0 0 0,0-1 0 0 0,-1 1 1 0 0,1-1-1 0 0,-1 1 0 0 0,0-1 0 0 0,0 1 0 0 0,0-1 1 0 0,0 1-1 0 0,0-1 0 0 0,0 1 0 0 0,-1-1 1 0 0,1 1-1 0 0,-1-1 0 0 0,0 1 0 0 0,0-1 1 0 0,1 1-1 0 0,-2 0 0 0 0,1-1 0 0 0,0 1 1 0 0,0 0-1 0 0,-1 0 0 0 0,1 0 0 0 0,-1 0 0 0 0,0 0 1 0 0,-3-3-1 0 0,-1 1-118 0 0,-1 1 1 0 0,1 0-1 0 0,0 1 1 0 0,-1-1-1 0 0,0 1 1 0 0,1 0-1 0 0,-12-1 1 0 0,16 3 223 0 0,0-1 1 0 0,0 1-1 0 0,0 0 0 0 0,0 0 0 0 0,0 0 1 0 0,0 0-1 0 0,1 0 0 0 0,-1 1 1 0 0,0-1-1 0 0,0 0 0 0 0,0 1 0 0 0,0-1 1 0 0,1 1-1 0 0,-1 0 0 0 0,0 0 1 0 0,1 0-1 0 0,-1 0 0 0 0,0 0 1 0 0,1 0-1 0 0,-1 0 0 0 0,1 0 0 0 0,0 0 1 0 0,-1 1-1 0 0,1-1 0 0 0,0 1 1 0 0,0-1-1 0 0,0 1 0 0 0,0-1 0 0 0,0 1 1 0 0,0 0-1 0 0,-1 2 0 0 0,-1 5 233 0 0,1 0 0 0 0,0 0 0 0 0,1 0 0 0 0,0 0 0 0 0,0 0 0 0 0,1 13 0 0 0,0-18-160 0 0,1 1 0 0 0,-1-1 0 0 0,1 1 0 0 0,0-1 0 0 0,0 0 0 0 0,0 0 0 0 0,1 1 0 0 0,0-1 0 0 0,-1 0 0 0 0,1 0 0 0 0,1 0 0 0 0,-1-1 0 0 0,0 1 0 0 0,1 0 0 0 0,5 5 0 0 0,5 0 54 0 0,0 0 0 0 0,0 0 0 0 0,1-1-1 0 0,0-1 1 0 0,0-1 0 0 0,1 0-1 0 0,-1 0 1 0 0,2-2 0 0 0,-1 0-1 0 0,0 0 1 0 0,18 1 0 0 0,28 1 38 0 0,89-1 0 0 0,-146-5-209 0 0,9 0-25 0 0,-4 0-103 0 0,-1 1 0 0 0,1-1 0 0 0,0 0-1 0 0,-1-1 1 0 0,1 0 0 0 0,-1-1 0 0 0,1 0 0 0 0,-1 0 0 0 0,1 0 0 0 0,-1-1 0 0 0,12-6 0 0 0,-15 5-485 0 0,-1 0 0 0 0,0 1 1 0 0,0-1-1 0 0,0-1 0 0 0,5-6 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08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12038 0 0,'0'0'5162'0'0,"1"10"-5122"0"0,-1-8-38 0 0,0 1 0 0 0,0 0-1 0 0,0-1 1 0 0,1 1 0 0 0,-1-1 0 0 0,1 1 0 0 0,0-1 0 0 0,-1 1 0 0 0,1-1-1 0 0,0 1 1 0 0,1-1 0 0 0,-1 0 0 0 0,0 1 0 0 0,1-1 0 0 0,-1 0 0 0 0,1 0-1 0 0,-1 0 1 0 0,1 0 0 0 0,0-1 0 0 0,0 1 0 0 0,0 0 0 0 0,0-1 0 0 0,0 1 0 0 0,1-1-1 0 0,-1 0 1 0 0,0 0 0 0 0,1 1 0 0 0,-1-2 0 0 0,0 1 0 0 0,1 0 0 0 0,-1 0-1 0 0,5 0 1 0 0,50 7 21 0 0,-42-7-197 0 0,0 1 0 0 0,0 0-1 0 0,-1 1 1 0 0,0 1 0 0 0,1 0 0 0 0,-1 1-1 0 0,21 10 1 0 0,-33-14 150 0 0,0 1 0 0 0,1 0 0 0 0,-1 0 0 0 0,0 0 0 0 0,0 0 0 0 0,0 0 0 0 0,-1 0 0 0 0,1 1 0 0 0,0-1 1 0 0,-1 1-1 0 0,1-1 0 0 0,-1 1 0 0 0,0-1 0 0 0,0 1 0 0 0,0 0 0 0 0,0 0 0 0 0,0 3 0 0 0,0 5 44 0 0,0-1-1 0 0,0 0 1 0 0,-2 17 0 0 0,0-1 41 0 0,1-26-78 0 0,0 1 0 0 0,0 0-1 0 0,0-1 1 0 0,-1 1 0 0 0,1-1-1 0 0,0 1 1 0 0,0 0 0 0 0,0-1-1 0 0,0 1 1 0 0,-1-1 0 0 0,1 1-1 0 0,0-1 1 0 0,-1 1 0 0 0,1 0-1 0 0,0-1 1 0 0,-1 1 0 0 0,1-1-1 0 0,-1 0 1 0 0,1 1 0 0 0,0-1-1 0 0,-1 1 1 0 0,1-1 0 0 0,-1 0-1 0 0,1 1 1 0 0,-1-1 0 0 0,0 0-1 0 0,1 0 1 0 0,-1 1 0 0 0,1-1-1 0 0,-1 0 1 0 0,1 0 0 0 0,-2 0-1 0 0,-23 1-2699 0 0,16-1 1044 0 0,-9 0-3241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09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9044 0 0,'0'0'7219'0'0,"108"117"-6818"0"0,-75-84-161 0 0,-5-1-192 0 0,-10-4 0 0 0,-7-8-48 0 0,-11-3-785 0 0,-50-17-15014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09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1 129 9348 0 0,'0'0'4082'0'0,"187"-69"-2881"0"0,-125 51-609 0 0,-15 1-560 0 0,-15 4-368 0 0,-25 2-2321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10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0 214 8948 0 0,'0'0'4792'0'0,"0"12"-313"0"0,1-35-4038 0 0,2 0 1 0 0,9-41-1 0 0,-7 40-512 0 0,0 1-1 0 0,1-45 1 0 0,8 180 116 0 0,-12 53 118 0 0,-3-90 435 0 0,0-80-633 0 0,0 0 1 0 0,0 0-1 0 0,0-1 1 0 0,1 1 0 0 0,0 0-1 0 0,0 0 1 0 0,0-1-1 0 0,1 1 1 0 0,0 0 0 0 0,0 0-1 0 0,0-1 1 0 0,1 1 0 0 0,-1 0-1 0 0,1 0 1 0 0,0 1-1 0 0,1-1 1 0 0,4-8 0 0 0,3 5-1 0 0,1 0 1 0 0,0 0 0 0 0,0 1-1 0 0,0 1 1 0 0,1 0-1 0 0,0 1 1 0 0,0 0 0 0 0,0 0-1 0 0,0 1 1 0 0,18-3 0 0 0,-1 2-29 0 0,0 1 1 0 0,0 2 0 0 0,46 1 0 0 0,-74 1 54 0 0,0 0 1 0 0,1 0 0 0 0,-1 0-1 0 0,0 0 1 0 0,0 1-1 0 0,0-1 1 0 0,0 1 0 0 0,0-1-1 0 0,0 1 1 0 0,0-1 0 0 0,0 1-1 0 0,0-1 1 0 0,0 1-1 0 0,0 0 1 0 0,0 0 0 0 0,0-1-1 0 0,0 1 1 0 0,0 0 0 0 0,-1 0-1 0 0,1 0 1 0 0,0 0-1 0 0,-1 0 1 0 0,1 0 0 0 0,0 0-1 0 0,-1 0 1 0 0,1 0 0 0 0,-1 0-1 0 0,0 0 1 0 0,1 0-1 0 0,-1 1 1 0 0,0-1 0 0 0,0 0-1 0 0,0 0 1 0 0,0 0 0 0 0,0 1-1 0 0,0-1 1 0 0,0 0-1 0 0,0 0 1 0 0,0 0 0 0 0,-1 2-1 0 0,1 0-3 0 0,-1 1 0 0 0,0 0 0 0 0,0 0 0 0 0,0-1-1 0 0,0 1 1 0 0,-1-1 0 0 0,0 1 0 0 0,1-1 0 0 0,-1 1-1 0 0,0-1 1 0 0,-1 0 0 0 0,1 0 0 0 0,-4 4 0 0 0,-12 7-381 0 0,0 0 1 0 0,-1-1-1 0 0,-1 0 1 0 0,0-2-1 0 0,-1 0 1 0 0,0-2-1 0 0,-31 11 1 0 0,48-20-778 0 0,21-5-5965 0 0,13-8 2348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10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72 145 8740 0 0,'0'0'3148'0'0,"0"10"-3103"0"0,-1-7 25 0 0,1-1 0 0 0,0 0-1 0 0,1 0 1 0 0,-1 0 0 0 0,0 1-1 0 0,0-1 1 0 0,1 0 0 0 0,0 0-1 0 0,-1 0 1 0 0,1 0 0 0 0,0 0-1 0 0,0 0 1 0 0,0 0 0 0 0,0 0-1 0 0,0 0 1 0 0,1 0 0 0 0,-1 0-1 0 0,0-1 1 0 0,1 1 0 0 0,0-1-1 0 0,-1 1 1 0 0,1-1-1 0 0,0 1 1 0 0,-1-1 0 0 0,1 0-1 0 0,0 0 1 0 0,0 0 0 0 0,0 0-1 0 0,0 0 1 0 0,0 0 0 0 0,1-1-1 0 0,-1 1 1 0 0,0-1 0 0 0,0 1-1 0 0,0-1 1 0 0,4 0 0 0 0,-1 1 14 0 0,0-1 0 0 0,0 0 0 0 0,0 0 0 0 0,0 0-1 0 0,0-1 1 0 0,0 1 0 0 0,0-1 0 0 0,0 0 0 0 0,0-1 0 0 0,0 1 0 0 0,-1-1 0 0 0,1 0 0 0 0,0 0 0 0 0,-1 0 0 0 0,0-1 0 0 0,1 0 0 0 0,-1 0 0 0 0,0 0 0 0 0,-1 0 0 0 0,7-7 0 0 0,-5 5-110 0 0,-1-1-1 0 0,-1 0 1 0 0,1 0 0 0 0,-1 0-1 0 0,0-1 1 0 0,0 1 0 0 0,0-1-1 0 0,-1 1 1 0 0,0-1 0 0 0,0 0 0 0 0,-1 0-1 0 0,0 0 1 0 0,0 0 0 0 0,-1-10-1 0 0,0 15-16 0 0,-1-1-1 0 0,1 1 1 0 0,-1-1-1 0 0,1 1 1 0 0,-1 0-1 0 0,0-1 1 0 0,0 1-1 0 0,0 0 0 0 0,0-1 1 0 0,0 1-1 0 0,-1 0 1 0 0,1 0-1 0 0,-1 0 1 0 0,1 0-1 0 0,-1 0 1 0 0,0 1-1 0 0,0-1 1 0 0,0 0-1 0 0,0 1 1 0 0,0-1-1 0 0,0 1 1 0 0,0 0-1 0 0,0 0 0 0 0,-1 0 1 0 0,1 0-1 0 0,0 0 1 0 0,-1 0-1 0 0,1 0 1 0 0,-5 0-1 0 0,-8-2-85 0 0,-1 0 0 0 0,0 1 0 0 0,-23 0 0 0 0,32 2 118 0 0,-9-1-6 0 0,3 0 35 0 0,-1 0 1 0 0,-23 3 0 0 0,35-2-20 0 0,1 0 0 0 0,-1 0 1 0 0,0 0-1 0 0,1 1 0 0 0,-1-1 0 0 0,0 0 1 0 0,1 1-1 0 0,-1-1 0 0 0,1 1 0 0 0,-1 0 1 0 0,1-1-1 0 0,-1 1 0 0 0,1 0 0 0 0,-1 0 1 0 0,1 0-1 0 0,0 0 0 0 0,-1 0 0 0 0,1 0 1 0 0,0 0-1 0 0,0 1 0 0 0,0-1 0 0 0,0 0 1 0 0,0 1-1 0 0,0-1 0 0 0,0 1 0 0 0,0-1 1 0 0,1 1-1 0 0,-1-1 0 0 0,0 3 0 0 0,1-3-16 0 0,0 0-1 0 0,0 0 1 0 0,0 0-1 0 0,0 0 1 0 0,1 0-1 0 0,-1-1 1 0 0,0 1-1 0 0,0 0 1 0 0,1 0-1 0 0,-1 0 0 0 0,0 0 1 0 0,1-1-1 0 0,-1 1 1 0 0,1 0-1 0 0,-1 0 1 0 0,1 0-1 0 0,0-1 1 0 0,-1 1-1 0 0,1 0 1 0 0,0-1-1 0 0,-1 1 1 0 0,1-1-1 0 0,0 1 0 0 0,0-1 1 0 0,-1 1-1 0 0,1-1 1 0 0,0 0-1 0 0,0 1 1 0 0,0-1-1 0 0,0 0 1 0 0,0 1-1 0 0,-1-1 1 0 0,1 0-1 0 0,0 0 1 0 0,2 0-1 0 0,38 2-1644 0 0,-32-3 1002 0 0,48 1-3294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8:18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1760 33 3714 0 0,'0'0'2171'0'0,"-5"-2"-1434"0"0,0 0-537 0 0,3 1-136 0 0,0 1 0 0 0,1-1 0 0 0,-1 1 0 0 0,0-1 0 0 0,1 0 0 0 0,-1 1 0 0 0,0-1 0 0 0,1 0 0 0 0,-1 0 0 0 0,1 0 0 0 0,-1-1 0 0 0,1 1 0 0 0,0 0 0 0 0,-3-3 0 0 0,1-3 1265 0 0,2 6-1260 0 0,1 1 0 0 0,0 0 0 0 0,0-1 0 0 0,-1 1 0 0 0,1 0 0 0 0,0-1 0 0 0,0 1 0 0 0,-1 0 0 0 0,1-1 0 0 0,-1 1 0 0 0,1 0 0 0 0,0 0 0 0 0,-1-1 0 0 0,1 1 0 0 0,0 0 0 0 0,-1 0 0 0 0,1 0 0 0 0,-1-1 1 0 0,1 1-1 0 0,-1 0 0 0 0,1 0 0 0 0,-1 0 0 0 0,1 0 0 0 0,0 0 0 0 0,-1 0 0 0 0,1 0 0 0 0,-1 0 0 0 0,1 0 0 0 0,-1 0 0 0 0,1 0 0 0 0,-1 0 0 0 0,1 1 0 0 0,0-1 0 0 0,-1 0 0 0 0,0 0 0 0 0,0 0-145 0 0,-20 1 100 0 0,0 1 0 0 0,1 1 0 0 0,-1 1 0 0 0,1 1 0 0 0,0 0 0 0 0,-37 16 0 0 0,-111 65 21 0 0,159-81-45 0 0,-86 51 119 0 0,3 4-1 0 0,2 4 0 0 0,3 4 0 0 0,4 4 1 0 0,-111 120-1 0 0,124-103 807 0 0,4 3 1 0 0,-76 138-1 0 0,87-138-860 0 0,50-83-59 0 0,-35 63 38 0 0,36-64-45 0 0,1 0-1 0 0,0 0 1 0 0,0 0-1 0 0,1 0 0 0 0,0 1 1 0 0,1-1-1 0 0,-2 15 1633 0 0,1-25-1516 0 0,0 0 0 0 0,0 0 0 0 0,0-1-1 0 0,0 1 1 0 0,0 0 0 0 0,0-1 0 0 0,1 1-1 0 0,-1-1 1 0 0,1 1 0 0 0,0-1 0 0 0,-1 0-1 0 0,0-5 1 0 0,-4-5 40 0 0,-49-76-92 0 0,-4 2 0 0 0,-104-117 0 0 0,163 204-70 0 0,0 0 1 0 0,0 0-1 0 0,0 0 1 0 0,0 0-1 0 0,0 0 0 0 0,0 0 1 0 0,0 0-1 0 0,0 0 1 0 0,0 0-1 0 0,0 0 0 0 0,0 0 1 0 0,0 0-1 0 0,0 0 1 0 0,0 0-1 0 0,0 0 1 0 0,0 1-1 0 0,0-1 0 0 0,0 0 1 0 0,0 0-1 0 0,0 0 1 0 0,0 0-1 0 0,-1 0 0 0 0,1 0 1 0 0,0 0-1 0 0,0 0 1 0 0,0 0-1 0 0,0 0 0 0 0,0 0 1 0 0,0 0-1 0 0,0 0 1 0 0,0 0-1 0 0,0 0 1 0 0,0 0-1 0 0,0 0 0 0 0,0 0 1 0 0,0 0-1 0 0,0 0 1 0 0,0 0-1 0 0,0 0 0 0 0,0 0 1 0 0,-1 0-1 0 0,5 11-156 0 0,10 17-3 0 0,28 31 156 0 0,59 115 0 0 0,-83-138 17 0 0,-3 1-1 0 0,-1 0 1 0 0,-2 1 0 0 0,15 74 0 0 0,-26-97-12 0 0,-1-11 3 0 0,1-1 0 0 0,-1 1-1 0 0,1-1 1 0 0,-1 0 0 0 0,1 1 0 0 0,0-1-1 0 0,3 6 1 0 0,-3-8 0 0 0,-1 0-1 0 0,1 0 1 0 0,0 0-1 0 0,0 0 1 0 0,0-1 0 0 0,0 1-1 0 0,0 0 1 0 0,0 0-1 0 0,0-1 1 0 0,0 1-1 0 0,0-1 1 0 0,1 1 0 0 0,-1-1-1 0 0,0 1 1 0 0,0-1-1 0 0,0 0 1 0 0,1 1-1 0 0,-1-1 1 0 0,0 0 0 0 0,0 0-1 0 0,1 0 1 0 0,-1 0-1 0 0,0 0 1 0 0,0 0-1 0 0,1-1 1 0 0,0 1 0 0 0,15-4 32 0 0,-1 0 1 0 0,0-2 0 0 0,0 0-1 0 0,-1 0 1 0 0,1-1 0 0 0,-1-1 0 0 0,-1-1-1 0 0,19-14 1 0 0,16-7 157 0 0,132-76 72 0 0,300-190-851 0 0,-474 291 281 0 0,-3 2 102 0 0,-1 1 0 0 0,1-1 1 0 0,-1 1-1 0 0,0-1 0 0 0,0 0 1 0 0,5-5-1 0 0,-8 7-122 0 0,1-1 1 0 0,0 1-1 0 0,0-1 0 0 0,-1 1 0 0 0,1-1 1 0 0,-1 1-1 0 0,1-1 0 0 0,-1 1 0 0 0,0-1 1 0 0,0 0-1 0 0,1 1 0 0 0,-1-2 0 0 0,0-15-6131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11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8484 0 0,'0'0'6339'0'0,"209"24"-5027"0"0,-133-17-943 0 0,-11-1-337 0 0,-18 5-16 0 0,-22 0-273 0 0,-25-5-2160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11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0 7571 0 0,'0'0'5459'0'0,"-84"136"-4034"0"0,74-99-705 0 0,10-7-544 0 0,0-14-144 0 0,0-14-160 0 0,18-2-2097 0 0,-4-16-3922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15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871 105 5394 0 0,'-26'-20'3572'0'0,"24"17"-3311"0"0,0 1 0 0 0,0 0 0 0 0,0 0-1 0 0,-1 0 1 0 0,1 0 0 0 0,-1 1 0 0 0,1-1 0 0 0,-1 1-1 0 0,1-1 1 0 0,-1 1 0 0 0,0 0 0 0 0,0 0-1 0 0,0 0 1 0 0,-4-1 0 0 0,-134-21 2062 0 0,-17-2-2464 0 0,-275 14 204 0 0,400 11-19 0 0,32 0-76 0 0,0 28-211 0 0,-14 6 330 0 0,12-27-88 0 0,0-1 1 0 0,0 1-1 0 0,0 0 1 0 0,1-1-1 0 0,0 1 1 0 0,1 0-1 0 0,-2 12 1 0 0,2 158 167 0 0,29 240 0 0 0,-15-271-24 0 0,51 458 1658 0 0,31 136-598 0 0,-85-628-1165 0 0,19 332 98 0 0,-29-425-164 0 0,1 24 258 0 0,-2-1 0 0 0,-2 1-1 0 0,-13 65 1 0 0,-14 7-54 0 0,-16 66-107 0 0,38-141-79 0 0,3-1-1 0 0,-3 67 0 0 0,8 65 142 0 0,1-165-124 0 0,-1 1 0 0 0,1-1 0 0 0,1 0 0 0 0,-1 1 0 0 0,1-1 0 0 0,0 0 0 0 0,0 0 0 0 0,1 0 0 0 0,-1 0 0 0 0,1-1 0 0 0,1 1 0 0 0,-1-1 0 0 0,1 0 0 0 0,0 0 0 0 0,0 0 0 0 0,1 0 0 0 0,-1-1 0 0 0,1 1 0 0 0,0-1 1 0 0,7 4-1 0 0,0 0-2 0 0,2 0 0 0 0,-1 0 0 0 0,1-2 1 0 0,0 1-1 0 0,1-2 0 0 0,-1 0 0 0 0,22 4 1 0 0,60 8 388 0 0,126 5 0 0 0,101-14 40 0 0,-228-6-515 0 0,-59-1-62 0 0,-10 0-810 0 0,48-5 0 0 0,-71 4 701 0 0,0-1 0 0 0,0 1-1 0 0,-1-1 1 0 0,1 0-1 0 0,0 0 1 0 0,0 0-1 0 0,0 0 1 0 0,-1-1-1 0 0,1 1 1 0 0,-1-1-1 0 0,1 1 1 0 0,-1-1 0 0 0,1 0-1 0 0,-1 0 1 0 0,0 0-1 0 0,0 0 1 0 0,0-1-1 0 0,0 1 1 0 0,-1 0-1 0 0,1-1 1 0 0,0 1 0 0 0,-1-1-1 0 0,2-5 1 0 0,19-40-7987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17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87 4322 0 0,'0'0'10698'0'0,"-2"4"-10802"0"0,-10 8 64 0 0,1 0-1 0 0,1 1 1 0 0,0 1 0 0 0,0-1-1 0 0,-13 28 1 0 0,19-31 37 0 0,0 0 1 0 0,1 0 0 0 0,0 1 0 0 0,0-1 0 0 0,1 1-1 0 0,0 0 1 0 0,1 0 0 0 0,0 0 0 0 0,1 0 0 0 0,1 11-1 0 0,0-18 24 0 0,0 0-1 0 0,0 1 1 0 0,1-1-1 0 0,-1 0 1 0 0,1 0-1 0 0,0 0 1 0 0,0 0-1 0 0,0 0 1 0 0,0-1-1 0 0,1 1 1 0 0,0 0-1 0 0,-1-1 1 0 0,1 0-1 0 0,0 0 1 0 0,1 0-1 0 0,-1 0 1 0 0,1 0-1 0 0,-1-1 1 0 0,1 0-1 0 0,0 1 1 0 0,0-1-1 0 0,0 0 1 0 0,6 1-1 0 0,5 3 115 0 0,0-1 0 0 0,0-1 0 0 0,0-1 0 0 0,0 0 0 0 0,25 1 0 0 0,-11-2-22 0 0,-1-2 1 0 0,1-1-1 0 0,-1-2 0 0 0,0 0 0 0 0,48-13 0 0 0,-62 12-89 0 0,-1 0-1 0 0,1-1 0 0 0,-1-1 1 0 0,0 0-1 0 0,-1 0 0 0 0,1-2 1 0 0,-1 1-1 0 0,-1-1 0 0 0,1-1 1 0 0,-1 0-1 0 0,-1-1 0 0 0,0 0 1 0 0,12-16-1 0 0,-19 23-17 0 0,-1 0-1 0 0,0 0 1 0 0,0 0 0 0 0,-1 0-1 0 0,1 0 1 0 0,-1-1 0 0 0,1 1-1 0 0,-1-1 1 0 0,0 1 0 0 0,0-1-1 0 0,-1 1 1 0 0,1-1-1 0 0,-1 0 1 0 0,1 1 0 0 0,-1-1-1 0 0,-1 0 1 0 0,1 1 0 0 0,0-1-1 0 0,-1 0 1 0 0,0 1 0 0 0,1-1-1 0 0,-2 1 1 0 0,1-1 0 0 0,0 1-1 0 0,-1-1 1 0 0,1 1 0 0 0,-1 0-1 0 0,0 0 1 0 0,0 0-1 0 0,0 0 1 0 0,-1 0 0 0 0,1 0-1 0 0,-1 1 1 0 0,1-1 0 0 0,-1 1-1 0 0,0-1 1 0 0,0 1 0 0 0,0 0-1 0 0,0 0 1 0 0,0 1 0 0 0,-1-1-1 0 0,-4-1 1 0 0,-17-8 23 0 0,0 2 0 0 0,0 1 0 0 0,-47-9 0 0 0,-82-3 3 0 0,67 11-65 0 0,86 9-14 0 0,0 0 1 0 0,0 0 0 0 0,0-1 0 0 0,0 1 0 0 0,1 0-1 0 0,-1 0 1 0 0,0-1 0 0 0,0 1 0 0 0,0 0 0 0 0,1-1-1 0 0,-1 1 1 0 0,0-1 0 0 0,1 1 0 0 0,-1-1 0 0 0,0 1-1 0 0,1-1 1 0 0,-1 0 0 0 0,0 1 0 0 0,1-1 0 0 0,-1 0-1 0 0,1 1 1 0 0,-1-1 0 0 0,1 0 0 0 0,0 0 0 0 0,-1 0-1 0 0,1 1 1 0 0,0-1 0 0 0,-1 0 0 0 0,1 0 0 0 0,0 0-1 0 0,0 0 1 0 0,0 1 0 0 0,0-1 0 0 0,0 0 0 0 0,0 0-1 0 0,0 0 1 0 0,0 0 0 0 0,0 0 0 0 0,0 1 0 0 0,1-3-1 0 0,0 0-525 0 0,0 0 0 0 0,0-1 0 0 0,0 1-1 0 0,0 0 1 0 0,1 0 0 0 0,-1 0 0 0 0,1 0-1 0 0,0 0 1 0 0,3-3 0 0 0,15-16-4324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18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1 4754 0 0,'0'0'9306'0'0,"-29"0"-5160"0"0,24 0-4162 0 0,0 1 0 0 0,1 0 0 0 0,-1 0 0 0 0,1 0 0 0 0,-1 1 0 0 0,1 0 0 0 0,-1 0 0 0 0,1 0 0 0 0,0 0 0 0 0,0 0 0 0 0,-5 5 0 0 0,-43 36-34 0 0,41-33 14 0 0,-1 2 18 0 0,0 0 0 0 0,1 1 0 0 0,0 0 0 0 0,1 1 0 0 0,1 0 0 0 0,0 1 0 0 0,1 0-1 0 0,0 1 1 0 0,1-1 0 0 0,-7 26 0 0 0,7-16-3 0 0,2 0 0 0 0,0 0 0 0 0,1 0 0 0 0,2 0 0 0 0,1 1-1 0 0,2 34 1 0 0,0-56 15 0 0,0 0 0 0 0,0 0 0 0 0,0 0 0 0 0,1 0-1 0 0,-1 0 1 0 0,1-1 0 0 0,0 1 0 0 0,0 0 0 0 0,1-1-1 0 0,-1 0 1 0 0,1 0 0 0 0,-1 1 0 0 0,1-2 0 0 0,0 1 0 0 0,0 0-1 0 0,1 0 1 0 0,-1-1 0 0 0,1 0 0 0 0,4 3 0 0 0,8 4-14 0 0,0-1 1 0 0,34 13 0 0 0,-23-12 82 0 0,-1-1-1 0 0,1-2 1 0 0,0 0 0 0 0,1-2-1 0 0,49 2 1 0 0,-75-6-40 0 0,-1 0 0 0 0,0-1 0 0 0,1 1 0 0 0,-1-1 0 0 0,0 0 0 0 0,1 1 0 0 0,-1-1 0 0 0,0 0 0 0 0,0 0 0 0 0,0 0-1 0 0,1 0 1 0 0,-1 0 0 0 0,0 0 0 0 0,0 0 0 0 0,0 0 0 0 0,-1 0 0 0 0,1 0 0 0 0,0-1 0 0 0,0 1 0 0 0,-1 0 0 0 0,1-1 0 0 0,0 1 0 0 0,-1 0 0 0 0,0-1 0 0 0,1 1 0 0 0,-1-1 0 0 0,0 1-1 0 0,0 0 1 0 0,1-1 0 0 0,-1-1 0 0 0,3-52 569 0 0,-3 48-529 0 0,0 5-61 0 0,0 0-1 0 0,0 0 0 0 0,0 1 1 0 0,0-1-1 0 0,0 0 1 0 0,-1 0-1 0 0,1 1 1 0 0,0-1-1 0 0,-1 0 1 0 0,1 0-1 0 0,-1 1 1 0 0,0-1-1 0 0,1 0 0 0 0,-1 1 1 0 0,0-1-1 0 0,0 1 1 0 0,0-1-1 0 0,-2-1 1 0 0,0 1-7 0 0,0 0 1 0 0,-1 1 0 0 0,1-1-1 0 0,0 1 1 0 0,0 0-1 0 0,-1-1 1 0 0,-6 0-1 0 0,3 0 16 0 0,-164-29-5 0 0,48 11 30 0 0,166 19-6494 0 0,-9 0 4641 0 0,6 1-1524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19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6083 0 0,'0'0'1419'0'0,"0"-1"-1311"0"0,0 0 1 0 0,0 1-1 0 0,0-1 1 0 0,1 0-1 0 0,-1 1 0 0 0,0-1 1 0 0,0 0-1 0 0,0 1 0 0 0,1-1 1 0 0,-1 0-1 0 0,0 1 0 0 0,1-1 1 0 0,-1 1-1 0 0,0-1 0 0 0,1 1 1 0 0,-1-1-1 0 0,1 1 1 0 0,-1-1-1 0 0,1 1 0 0 0,-1-1 1 0 0,1 1-1 0 0,-1-1 0 0 0,1 1 1 0 0,0 0-1 0 0,0-1 0 0 0,23-4 147 0 0,0 1 0 0 0,1 1 0 0 0,-1 1 0 0 0,1 1-1 0 0,32 3 1 0 0,-48-1-195 0 0,1 0-1 0 0,-1 1 0 0 0,0 0 1 0 0,1 1-1 0 0,-1 0 1 0 0,0 0-1 0 0,-1 1 1 0 0,13 6-1 0 0,-4 1-1 0 0,0 0-1 0 0,30 25 0 0 0,-43-32-43 0 0,0 1 0 0 0,-1-1-1 0 0,1 1 1 0 0,-1 0 0 0 0,-1 0-1 0 0,1 0 1 0 0,-1 0 0 0 0,1 1 0 0 0,-2-1-1 0 0,1 0 1 0 0,0 1 0 0 0,-1 0 0 0 0,0-1-1 0 0,-1 1 1 0 0,1 0 0 0 0,-1-1 0 0 0,0 1-1 0 0,0 0 1 0 0,-1 0 0 0 0,0-1 0 0 0,0 1-1 0 0,0-1 1 0 0,0 1 0 0 0,-1-1-1 0 0,0 1 1 0 0,-5 9 0 0 0,-36 36 121 0 0,31-39-121 0 0,1 1 1 0 0,-14 19-1 0 0,22-27 28 0 0,0 0-1 0 0,0 0 1 0 0,1 1 0 0 0,0-1-1 0 0,0 0 1 0 0,0 1-1 0 0,1-1 1 0 0,-1 1 0 0 0,1-1-1 0 0,1 1 1 0 0,-1 7 0 0 0,1-7 84 0 0,0-2-35 0 0,0-1-1 0 0,-1 0 1 0 0,2 0-1 0 0,-1 0 1 0 0,0 0 0 0 0,1 0-1 0 0,-1 0 1 0 0,1 0 0 0 0,2 6-1 0 0,-2-8-62 0 0,0 0-1 0 0,1 0 0 0 0,-1 0 1 0 0,0 0-1 0 0,1 0 1 0 0,-1 0-1 0 0,1 0 1 0 0,-1 0-1 0 0,1 0 1 0 0,0-1-1 0 0,-1 1 0 0 0,1 0 1 0 0,0-1-1 0 0,-1 0 1 0 0,1 1-1 0 0,0-1 1 0 0,0 0-1 0 0,-1 0 0 0 0,1 0 1 0 0,2 0-1 0 0,114 2-3 0 0,-17-1-7606 0 0,-78 0 3658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3:20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2 5939 0 0,'0'0'5756'0'0,"0"0"-5690"0"0,-1 0 1 0 0,1-1-1 0 0,0 1 0 0 0,0 0 1 0 0,0 0-1 0 0,0 0 0 0 0,-1 0 1 0 0,1 0-1 0 0,0 0 1 0 0,0 0-1 0 0,0 0 0 0 0,0 0 1 0 0,-1 0-1 0 0,1 0 1 0 0,0 0-1 0 0,0 0 0 0 0,-3 2 1196 0 0,3-2-1196 0 0,0 0 0 0 0,0 0 1 0 0,0 0-1 0 0,-1 1 0 0 0,1-1 1 0 0,0 0-1 0 0,0 0 1 0 0,0 0-1 0 0,0 1 0 0 0,0-1 1 0 0,-4 61 1034 0 0,-2 0 1 0 0,-3-1-1 0 0,-27 99 0 0 0,-8 38-837 0 0,42-152 483 0 0,2-29-2591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4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19 4050 0 0,'-2'-8'5024'0'0,"-6"0"-4483"0"0,8 7-525 0 0,0 1-1 0 0,-1 0 1 0 0,1 0-1 0 0,0 0 1 0 0,0 0-1 0 0,0-1 1 0 0,0 1-1 0 0,0 0 1 0 0,-1 0 0 0 0,1 0-1 0 0,0 0 1 0 0,0 0-1 0 0,0 0 1 0 0,-1 0-1 0 0,1-1 1 0 0,0 1-1 0 0,0 0 1 0 0,0 0-1 0 0,-1 0 1 0 0,1 0 0 0 0,0 0-1 0 0,0 0 1 0 0,0 0-1 0 0,-1 0 1 0 0,1 0-1 0 0,0 0 1 0 0,0 0-1 0 0,0 0 1 0 0,-1 0-1 0 0,1 0 1 0 0,0 0 0 0 0,0 1-1 0 0,0-1 1 0 0,-1 0-1 0 0,1 0 1 0 0,0 0-1 0 0,0 0 1 0 0,0 0-1 0 0,-1 0 1 0 0,1 0 0 0 0,0 1-1 0 0,0-1 1 0 0,0 0-1 0 0,0 0 1 0 0,0 0-1 0 0,-1 0 1 0 0,1 1-1 0 0,0-1 1 0 0,0 0-1 0 0,0 0 1 0 0,0 0 0 0 0,0 1-1 0 0,0-1 1 0 0,0 0-1 0 0,0 0 1 0 0,0 0-1 0 0,0 1 1 0 0,0-1-1 0 0,0 0 1 0 0,0 0-1 0 0,0 0 1 0 0,0 1 0 0 0,0-1-1 0 0,-6 20-66 0 0,5-16 185 0 0,-45 121 2576 0 0,42-119-2366 0 0,3-4 138 0 0,8-1-235 0 0,5-1-195 0 0,-1 0 0 0 0,0 1 0 0 0,0 1-1 0 0,1 0 1 0 0,-1 0 0 0 0,0 1 0 0 0,-1 0 0 0 0,1 1 0 0 0,-1 1 0 0 0,1-1 0 0 0,-1 2-1 0 0,0-1 1 0 0,-1 1 0 0 0,0 1 0 0 0,0 0 0 0 0,0 0 0 0 0,14 16 0 0 0,-22-22-45 0 0,0 0 1 0 0,0 0-1 0 0,0 1 1 0 0,0-1 0 0 0,0 0-1 0 0,0 1 1 0 0,-1-1-1 0 0,1 0 1 0 0,0 1-1 0 0,-1-1 1 0 0,1 1-1 0 0,-1-1 1 0 0,0 1 0 0 0,0-1-1 0 0,1 1 1 0 0,-1 0-1 0 0,0-1 1 0 0,0 1-1 0 0,0-1 1 0 0,0 1-1 0 0,-1-1 1 0 0,1 3-1 0 0,-2-1 0 0 0,1 0-1 0 0,0-1 1 0 0,-1 1-1 0 0,1-1 0 0 0,-1 1 1 0 0,0-1-1 0 0,1 0 0 0 0,-1 0 1 0 0,0 1-1 0 0,-1-1 1 0 0,-2 2-1 0 0,-4 2-211 0 0,0 0 0 0 0,0 0 0 0 0,-1-1 0 0 0,1-1 1 0 0,-18 6-1 0 0,17-6-517 0 0,0-1 0 0 0,-1-1 1 0 0,1 0-1 0 0,-1-1 0 0 0,1 0 1 0 0,-1 0-1 0 0,-12-2 0 0 0,22 1 581 0 0,0 0-1 0 0,0 0 0 0 0,0 0 1 0 0,0 0-1 0 0,0-1 0 0 0,0 1 1 0 0,0 0-1 0 0,0-1 1 0 0,0 1-1 0 0,1-1 0 0 0,-1 1 1 0 0,0-1-1 0 0,0 0 0 0 0,0 1 1 0 0,1-1-1 0 0,-1 0 1 0 0,0 1-1 0 0,1-1 0 0 0,-1 0 1 0 0,0 0-1 0 0,1 0 0 0 0,-1 0 1 0 0,1 1-1 0 0,-1-1 0 0 0,1 0 1 0 0,0 0-1 0 0,-1 0 1 0 0,1 0-1 0 0,0 0 0 0 0,0 0 1 0 0,0 0-1 0 0,-1 0 0 0 0,1-2 1 0 0,-1-22-2933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4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2401 0 0,'0'0'2185'0'0,"4"-3"-1598"0"0,26-20 8481 0 0,-11 21-9269 0 0,-10 2 786 0 0,244-11 192 0 0,-252 11-797 0 0,19 2-453 0 0,-19-2 340 0 0,-1 0-1 0 0,1 0 1 0 0,-1 1 0 0 0,1-1-1 0 0,-1 0 1 0 0,1 0-1 0 0,-1 1 1 0 0,1-1-1 0 0,-1 0 1 0 0,1 1 0 0 0,-1-1-1 0 0,0 0 1 0 0,1 1-1 0 0,-1-1 1 0 0,0 0-1 0 0,1 1 1 0 0,-1-1 0 0 0,0 1-1 0 0,1-1 1 0 0,-1 1-1 0 0,0-1 1 0 0,0 1-1 0 0,1-1 1 0 0,-1 1 0 0 0,0-1-1 0 0,0 1 1 0 0,0-1-1 0 0,0 1 1 0 0,0-1-1 0 0,0 2 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4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33 3233 0 0,'0'0'5219'0'0,"0"11"-4312"0"0,0 160 2524 0 0,21-171-2425 0 0,2 0-588 0 0,-1 0 0 0 0,0-2 1 0 0,0 0-1 0 0,40-10 0 0 0,-57 11-397 0 0,0-1-1 0 0,-1 1 0 0 0,1-1 0 0 0,0 0 0 0 0,-1-1 1 0 0,1 1-1 0 0,-1-1 0 0 0,0 1 0 0 0,0-1 0 0 0,0-1 1 0 0,0 1-1 0 0,0 0 0 0 0,-1-1 0 0 0,1 0 0 0 0,-1 0 1 0 0,0 0-1 0 0,0 0 0 0 0,-1 0 0 0 0,1-1 0 0 0,-1 1 1 0 0,0-1-1 0 0,0 0 0 0 0,0 0 0 0 0,-1 1 0 0 0,0-1 0 0 0,0 0 1 0 0,1-8-1 0 0,-1 3-7 0 0,-1 5-92 0 0,1-1-1 0 0,-1 0 1 0 0,0 0 0 0 0,0 0-1 0 0,-3-11 1 0 0,3 16 56 0 0,-1-1 0 0 0,1 1 0 0 0,-1-1 0 0 0,0 1 0 0 0,0-1 0 0 0,0 1 0 0 0,0-1 0 0 0,0 1 0 0 0,0 0 0 0 0,0-1 0 0 0,0 1 0 0 0,0 0 0 0 0,0 0 0 0 0,-1 0-1 0 0,1 0 1 0 0,0 0 0 0 0,-1 0 0 0 0,1 0 0 0 0,-1 1 0 0 0,1-1 0 0 0,-1 0 0 0 0,0 1 0 0 0,1-1 0 0 0,-1 1 0 0 0,-2-1 0 0 0,-32-3-174 0 0,-1 1 0 0 0,1 2 0 0 0,-40 3 0 0 0,1 0-480 0 0,13-2-1455 0 0,21 0-3448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30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582 855 4914 0 0,'0'0'1910'0'0,"0"-6"-1763"0"0,0-3-105 0 0,-1 3-21 0 0,1 0 0 0 0,0 1 0 0 0,0-1 1 0 0,0 1-1 0 0,1-1 0 0 0,0 1 0 0 0,0-1 1 0 0,1 1-1 0 0,-1-1 0 0 0,1 1 0 0 0,0 0 1 0 0,1 0-1 0 0,3-7 0 0 0,-5 11 237 0 0,-1 0 1 0 0,1 0-1 0 0,0 0 0 0 0,-1 0 1 0 0,1 0-1 0 0,0 0 0 0 0,-1 0 1 0 0,1 0-1 0 0,-1 0 0 0 0,0-1 1 0 0,1 1-1 0 0,-1 0 0 0 0,0 0 1 0 0,0 0-1 0 0,0-1 0 0 0,0 1 1 0 0,0 0-1 0 0,0 0 0 0 0,0-2 1 0 0,-1 1-142 0 0,1 1 0 0 0,-1-1 0 0 0,0 0 0 0 0,0 1 0 0 0,0-1 0 0 0,1 1 0 0 0,-1 0 0 0 0,-1-1 1 0 0,1 1-1 0 0,0 0 0 0 0,0 0 0 0 0,-2-2 0 0 0,-5-3-269 0 0,-1 1 1 0 0,1 0-1 0 0,-1 1 1 0 0,-11-5-1 0 0,7 4 571 0 0,-11-7-414 0 0,0 2 1 0 0,-1 1-1 0 0,-1 1 0 0 0,1 1 1 0 0,-1 2-1 0 0,0 0 1 0 0,-41-2-1 0 0,56 7-16 0 0,-1 0-1 0 0,0 1 0 0 0,1 0 1 0 0,-1 1-1 0 0,0 0 0 0 0,1 1 1 0 0,0 0-1 0 0,0 1 0 0 0,0 0 1 0 0,0 1-1 0 0,0 0 0 0 0,1 1 1 0 0,0 0-1 0 0,0 0 0 0 0,1 1 1 0 0,-1 1-1 0 0,2-1 1 0 0,-1 1-1 0 0,-8 12 0 0 0,9-11-9 0 0,1 1 0 0 0,0 0 0 0 0,1 1 0 0 0,0 0 0 0 0,1 0 0 0 0,0 0 0 0 0,1 1 0 0 0,0-1 0 0 0,1 1 0 0 0,0 0 0 0 0,1 0 0 0 0,0 0 0 0 0,1 0 0 0 0,0 19 0 0 0,1-26 16 0 0,0 0-1 0 0,0 0 1 0 0,1 0-1 0 0,0 0 0 0 0,-1 0 1 0 0,2 0-1 0 0,-1 0 1 0 0,0-1-1 0 0,1 1 0 0 0,0 0 1 0 0,0-1-1 0 0,0 0 1 0 0,1 1-1 0 0,-1-1 0 0 0,5 5 1 0 0,-3-5 5 0 0,1-1 1 0 0,-1 1 0 0 0,0-1-1 0 0,1 0 1 0 0,0 0 0 0 0,0 0 0 0 0,0-1-1 0 0,0 0 1 0 0,0 0 0 0 0,0 0-1 0 0,0-1 1 0 0,1 0 0 0 0,10 2-1 0 0,-1-2 56 0 0,0 0 0 0 0,0 0 0 0 0,-1-1 0 0 0,1-1 0 0 0,0-1 0 0 0,0 0 1 0 0,-1-1-1 0 0,1 0 0 0 0,26-11 0 0 0,-21 5 6 0 0,-2 0 0 0 0,1-1 0 0 0,-1-1 0 0 0,0-1 0 0 0,-1 0 0 0 0,24-24 0 0 0,-21 17-45 0 0,-1-2-1 0 0,-1 0 1 0 0,-1 0 0 0 0,-1-2-1 0 0,-1 0 1 0 0,-1-1 0 0 0,-1 0 0 0 0,-1-1-1 0 0,-2-1 1 0 0,0 1 0 0 0,7-34 0 0 0,-9 8-30 0 0,-2 1 0 0 0,-2-2 0 0 0,-4-62 1 0 0,0 60 17 0 0,-3 0 25 0 0,-2 0 1 0 0,-22-101-1 0 0,28 220-99 0 0,38 151 283 0 0,-5-45 1287 0 0,-17-58-267 0 0,39 134 0 0 0,-51-233-1187 0 0,0 0 0 0 0,0 0 0 0 0,1 0 0 0 0,9 13 1 0 0,-13-24-97 0 0,1 1 0 0 0,0 0 0 0 0,0-1 1 0 0,0 0-1 0 0,0 0 0 0 0,0 1 0 0 0,7 3 1 0 0,-9-6-61 0 0,1 0 0 0 0,-1 0 0 0 0,1 0 0 0 0,0-1 0 0 0,0 1 0 0 0,-1 0 0 0 0,1-1 0 0 0,0 1 0 0 0,0-1 0 0 0,0 0 0 0 0,-1 0 0 0 0,1 0 0 0 0,0 0 0 0 0,0 0 0 0 0,0 0 0 0 0,0 0 0 0 0,0 0 0 0 0,3-2 0 0 0,-4 2-174 0 0,0-1-1 0 0,1 0 1 0 0,-1 1 0 0 0,1-1 0 0 0,-1 0 0 0 0,0 0 0 0 0,0 0 0 0 0,1 0-1 0 0,-1 0 1 0 0,0 0 0 0 0,0 0 0 0 0,0 0 0 0 0,0-1 0 0 0,1-1-1 0 0,16-34-5926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5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1 320 0 0,'0'0'32'0'0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5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33 125 1633 0 0,'-1'-5'179'0'0,"-10"-64"1047"0"0,8 18 7285 0 0,3 75-7900 0 0,-11 262 2495 0 0,4-161-2839 0 0,7-73-3835 0 0,0-71-9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6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597 327 5186 0 0,'0'0'4856'0'0,"-30"0"-3317"0"0,-97-2 102 0 0,-48-14 1276 0 0,60 5-2715 0 0,83 10-199 0 0,9 0 1 0 0,1 0 0 0 0,-29-6 1 0 0,50 7-5 0 0,0 0 1 0 0,0-1-1 0 0,0 1 1 0 0,0 0-1 0 0,0 0 1 0 0,0 0-1 0 0,0 0 1 0 0,1-1-1 0 0,-1 1 1 0 0,0 0-1 0 0,0-1 1 0 0,0 1-1 0 0,1-1 1 0 0,-1 1-1 0 0,0-1 1 0 0,1 1-1 0 0,-1-1 0 0 0,0 0 1 0 0,1 1-1 0 0,-1-1 1 0 0,0 0-1 0 0,1 1 1 0 0,-1-1-1 0 0,1 0 1 0 0,0 0-1 0 0,-1 0 1 0 0,1 1-1 0 0,0-1 1 0 0,-1 0-1 0 0,1 0 1 0 0,0 0-1 0 0,0 0 1 0 0,0 0-1 0 0,-1 1 1 0 0,1-1-1 0 0,0 0 1 0 0,0 0-1 0 0,0 0 1 0 0,1 0-1 0 0,-1 0 1 0 0,0 0-1 0 0,0 0 1 0 0,0 1-1 0 0,1-3 0 0 0,1-1-8 0 0,0 1-1 0 0,0-1 0 0 0,1 0 0 0 0,-1 0 0 0 0,1 1 0 0 0,0 0 0 0 0,0-1 0 0 0,5-3 0 0 0,30-23 17 0 0,75-44 0 0 0,-71 48-2125 0 0,65-51 0 0 0,-93 62-2247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6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4866 0 0,'0'0'4840'0'0,"7"4"-3928"0"0,23 14-2 0 0,-29-16-771 0 0,1 0 0 0 0,-1 0 0 0 0,0 0 0 0 0,1 0 0 0 0,-1 0 0 0 0,0 0 1 0 0,0 0-1 0 0,-1 1 0 0 0,1-1 0 0 0,0 0 0 0 0,-1 1 0 0 0,1-1 0 0 0,-1 0 0 0 0,0 1 0 0 0,0-1 0 0 0,0 0 0 0 0,0 1 0 0 0,0-1 1 0 0,-1 0-1 0 0,0 5 0 0 0,0 5 382 0 0,0 4-198 0 0,-1 1 0 0 0,-1-1 0 0 0,0 0 0 0 0,-1 0 0 0 0,-1 0 0 0 0,-8 17 0 0 0,7-18-342 0 0,1 1-1 0 0,0 0 1 0 0,1 0 0 0 0,0 0-1 0 0,1 0 1 0 0,0 20 0 0 0,3-35-120 0 0,0-1 0 0 0,0 1 1 0 0,0-1-1 0 0,1 1 0 0 0,-1-1 1 0 0,0 1-1 0 0,0-1 1 0 0,1 1-1 0 0,-1-1 0 0 0,0 1 1 0 0,1-1-1 0 0,-1 1 0 0 0,0-1 1 0 0,1 0-1 0 0,-1 1 0 0 0,1-1 1 0 0,-1 0-1 0 0,1 1 0 0 0,-1-1 1 0 0,1 0-1 0 0,-1 1 0 0 0,1-1 1 0 0,-1 0-1 0 0,1 0 0 0 0,-1 0 1 0 0,1 0-1 0 0,0 0 0 0 0,-1 1 1 0 0,1-1-1 0 0,-1 0 0 0 0,1 0 1 0 0,-1 0-1 0 0,1 0 0 0 0,0-1 1 0 0,-1 1-1 0 0,1 0 0 0 0,-1 0 1 0 0,1 0-1 0 0,-1 0 0 0 0,2-1 1 0 0,3 1-1711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7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383 363 4866 0 0,'0'0'3388'0'0,"-34"3"-1832"0"0,-109 8-297 0 0,109-8-881 0 0,16-1 190 0 0,0-1-1 0 0,1-1 0 0 0,-1 0 1 0 0,-28-5-1 0 0,43 4-498 0 0,0 1 0 0 0,1-1 0 0 0,-1 0 1 0 0,0-1-1 0 0,0 1 0 0 0,1 0 0 0 0,-1-1 0 0 0,1 0 1 0 0,-1 1-1 0 0,1-1 0 0 0,0 0 0 0 0,-1 0 0 0 0,1-1 1 0 0,0 1-1 0 0,0 0 0 0 0,1-1 0 0 0,-1 1 0 0 0,0-1 0 0 0,1 1 1 0 0,0-1-1 0 0,-1 0 0 0 0,1 1 0 0 0,0-1 0 0 0,0 0 1 0 0,1 0-1 0 0,-1 0 0 0 0,1 0 0 0 0,-1 0 0 0 0,1 0 1 0 0,0-4-1 0 0,0-3 13 0 0,0 0 1 0 0,0 0 0 0 0,1 0 0 0 0,1 0-1 0 0,-1 0 1 0 0,2 1 0 0 0,-1-1-1 0 0,6-12 1 0 0,9-10 10 0 0,2 1 0 0 0,1 0-1 0 0,43-52 1 0 0,-61 81-93 0 0,-1 1 0 0 0,1-1-18 0 0,-1-1-1 0 0,1 1 0 0 0,0 0 0 0 0,0 0 1 0 0,0 0-1 0 0,0 0 0 0 0,0 0 1 0 0,0 1-1 0 0,0-1 0 0 0,1 1 1 0 0,-1-1-1 0 0,5-1 0 0 0,-5 12-3892 0 0,-2-7 3175 0 0,0 20-3077 0 0,0 2 366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7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61 6019 0 0,'0'0'2444'0'0,"0"-10"-2111"0"0,0-28 995 0 0,0 26 1201 0 0,0 35-1229 0 0,-3 22-505 0 0,-2-1-1 0 0,-1 0 1 0 0,-3 0-1 0 0,-26 78 1 0 0,30-107-749 0 0,1 1 0 0 0,-3 21 0 0 0,5-6-2588 0 0,6-39-865 0 0,14-14-1024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8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590 496 4658 0 0,'0'0'2860'0'0,"-30"-7"-2769"0"0,-99-23 146 0 0,101 24 69 0 0,1 2-1 0 0,-1 1 1 0 0,1 2-1 0 0,-47 2 1 0 0,13 1 904 0 0,43-2-962 0 0,2 1 280 0 0,-1-1 0 0 0,1-1-1 0 0,-1-1 1 0 0,-20-4 0 0 0,34 5-442 0 0,-1 1 1 0 0,1-1-1 0 0,0 0 1 0 0,0 0-1 0 0,0-1 0 0 0,0 1 1 0 0,0-1-1 0 0,0 1 0 0 0,1-1 1 0 0,-1 0-1 0 0,1 0 1 0 0,-1 0-1 0 0,1-1 0 0 0,-1 1 1 0 0,1 0-1 0 0,0-1 1 0 0,0 0-1 0 0,0 1 0 0 0,1-1 1 0 0,-1 0-1 0 0,1 0 1 0 0,-1 0-1 0 0,1 0 0 0 0,0 0 1 0 0,0 0-1 0 0,0 0 1 0 0,0-7-1 0 0,0 3-69 0 0,0-1 0 0 0,0 0 0 0 0,1 1 0 0 0,0-1 0 0 0,1 0 0 0 0,0 1 0 0 0,0-1 0 0 0,0 0 0 0 0,1 1 0 0 0,1-1 0 0 0,-1 1 0 0 0,1 0 0 0 0,0 0 0 0 0,1 0 0 0 0,-1 0 0 0 0,1 1 0 0 0,1-1 0 0 0,5-6 0 0 0,95-105 45 0 0,-86 100-273 0 0,0 1 0 0 0,1 0 0 0 0,1 2 0 0 0,25-15 0 0 0,-41 28-210 0 0,12-7-1669 0 0,-5 8-2733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8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0 6227 0 0,'0'0'7174'0'0,"-6"0"-5830"0"0,-7 2-1310 0 0,0 0 0 0 0,0 0-1 0 0,0 1 1 0 0,1 1-1 0 0,-1 0 1 0 0,1 0 0 0 0,0 1-1 0 0,0 1 1 0 0,1 0-1 0 0,0 1 1 0 0,0 0-1 0 0,0 1 1 0 0,1 0 0 0 0,0 0-1 0 0,1 1 1 0 0,-17 20-1 0 0,24-27-36 0 0,0 1-1 0 0,1 0 0 0 0,-1 0 0 0 0,1 0 0 0 0,-1 0 0 0 0,1 0 0 0 0,0 0 1 0 0,0 0-1 0 0,0 0 0 0 0,1 0 0 0 0,-1 0 0 0 0,1 0 0 0 0,0 1 1 0 0,0-1-1 0 0,0 0 0 0 0,0 0 0 0 0,0 1 0 0 0,1-1 0 0 0,0 0 0 0 0,-1 0 1 0 0,1 0-1 0 0,0 0 0 0 0,0 0 0 0 0,1 0 0 0 0,-1 0 0 0 0,1 0 1 0 0,-1 0-1 0 0,1-1 0 0 0,0 1 0 0 0,0-1 0 0 0,0 1 0 0 0,1-1 0 0 0,4 4 1 0 0,60 27 123 0 0,-49-26-101 0 0,-1 1 0 0 0,-1 0-1 0 0,1 2 1 0 0,21 15 0 0 0,-34-21-16 0 0,1 0-1 0 0,-1 0 1 0 0,-1 0-1 0 0,1 0 1 0 0,0 1-1 0 0,-1 0 1 0 0,0-1-1 0 0,0 1 0 0 0,-1 0 1 0 0,1 1-1 0 0,-1-1 1 0 0,0 0-1 0 0,0 1 1 0 0,-1-1-1 0 0,0 1 1 0 0,0-1-1 0 0,0 1 1 0 0,0 0-1 0 0,-1 6 1 0 0,0-9 7 0 0,0 0 0 0 0,0 0 0 0 0,0 1 0 0 0,0-1 1 0 0,0 0-1 0 0,-1 1 0 0 0,1-1 0 0 0,-1 0 0 0 0,0 0 0 0 0,0 0 1 0 0,-2 4-1 0 0,1-5 10 0 0,1-1 0 0 0,-1 0 0 0 0,1 0 0 0 0,-1 0 1 0 0,0 0-1 0 0,0 0 0 0 0,1 0 0 0 0,-1 0 0 0 0,0 0 1 0 0,0-1-1 0 0,0 1 0 0 0,0-1 0 0 0,0 1 0 0 0,0-1 0 0 0,0 0 1 0 0,0 0-1 0 0,0 0 0 0 0,0 0 0 0 0,-3-1 0 0 0,4 1 10 0 0,0 0 0 0 0,0 0-1 0 0,0 0 1 0 0,0 0 0 0 0,0 0-1 0 0,0-1 1 0 0,0 1 0 0 0,0 0-1 0 0,0-1 1 0 0,1 1 0 0 0,-1-1-1 0 0,0 1 1 0 0,0-1 0 0 0,0 1-1 0 0,0-1 1 0 0,1 1 0 0 0,-1-1-1 0 0,0 0 1 0 0,1 0 0 0 0,-1 1-1 0 0,0-1 1 0 0,1 0 0 0 0,-1-1-1 0 0,-1-1 6 0 0,1 0 0 0 0,0 0 0 0 0,0 0 0 0 0,0 0 0 0 0,1 0-1 0 0,-1 0 1 0 0,0-6 0 0 0,1 0-32 0 0,0 0 1 0 0,0 0-1 0 0,1 0 1 0 0,1 0-1 0 0,3-14 0 0 0,0 9-3 0 0,1 2-1 0 0,0-1 0 0 0,1 1 0 0 0,0 0 1 0 0,1 0-1 0 0,18-20 0 0 0,64-61 19 0 0,-72 76-23 0 0,10-12-68 0 0,-18 18-166 0 0,0 0 1 0 0,1 1-1 0 0,0 0 1 0 0,1 1-1 0 0,15-9 1 0 0,-62 37-14196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9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25 3602 0 0,'0'0'4170'0'0,"0"-4"-2836"0"0,0-16 2790 0 0,0 24-2734 0 0,-2 17-1126 0 0,0-1 0 0 0,-2 0-1 0 0,-1-1 1 0 0,0 1 0 0 0,-15 33 0 0 0,0 5-17 0 0,7-13-100 0 0,1 0 1 0 0,-8 84-1 0 0,15-31-3451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09.8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502 532 6003 0 0,'0'0'1275'0'0,"-30"1"-112"0"0,-188 2-269 0 0,201-3-837 0 0,-10 1 7 0 0,0-2-1 0 0,-43-7 1 0 0,64 7 52 0 0,0 0 0 0 0,0 0 0 0 0,0-1 0 0 0,0 1 0 0 0,1-1-1 0 0,-1-1 1 0 0,1 1 0 0 0,0-1 0 0 0,0 0 0 0 0,-1 0 0 0 0,2-1 0 0 0,-1 1 0 0 0,0-1 0 0 0,1 0 0 0 0,0-1 0 0 0,0 1-1 0 0,-7-10 1 0 0,9 10 11 0 0,0-1 0 0 0,0 1 0 0 0,0-1 0 0 0,1 0 0 0 0,0 1 0 0 0,0-1 0 0 0,0 0 0 0 0,0 0 0 0 0,1 0 0 0 0,0 0 0 0 0,0 0 0 0 0,0 0 0 0 0,1 0 0 0 0,-1 0 0 0 0,1 1 0 0 0,0-1 0 0 0,1 0-1 0 0,2-7 1 0 0,0 2 34 0 0,1 0 0 0 0,0 0 0 0 0,1 0 0 0 0,0 0-1 0 0,1 1 1 0 0,14-15 0 0 0,32-32 135 0 0,115-93 1 0 0,-62 77-3203 0 0,-90 63-2144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31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402 0 9396 0 0,'0'0'4837'0'0,"-30"1"-4124"0"0,-141 4-156 0 0,165-6-554 0 0,0 1 0 0 0,0 1 0 0 0,0-1 0 0 0,0 1 1 0 0,1 0-1 0 0,-1 0 0 0 0,0 1 0 0 0,0-1 0 0 0,1 1 0 0 0,-1 1 0 0 0,1-1 0 0 0,0 1 0 0 0,0 0 0 0 0,0 0 0 0 0,0 0 1 0 0,0 1-1 0 0,1-1 0 0 0,-8 9 0 0 0,-1 1 28 0 0,1 1 1 0 0,0 1 0 0 0,-11 16-1 0 0,19-25 69 0 0,0 0 0 0 0,1 1-1 0 0,-1 0 1 0 0,1-1-1 0 0,1 1 1 0 0,-1 0-1 0 0,1 1 1 0 0,1-1 0 0 0,-1 0-1 0 0,0 12 1 0 0,2-18-97 0 0,0 0 0 0 0,1-1 0 0 0,-1 1 0 0 0,0-1 0 0 0,0 1 0 0 0,1-1 0 0 0,-1 1 0 0 0,0-1 0 0 0,1 1 0 0 0,-1-1 0 0 0,1 0 0 0 0,-1 1 0 0 0,0-1 0 0 0,1 1 0 0 0,-1-1 0 0 0,1 0 0 0 0,-1 1 0 0 0,1-1 0 0 0,-1 0 0 0 0,1 0 0 0 0,0 1 0 0 0,-1-1 0 0 0,1 0 0 0 0,-1 0 0 0 0,1 0 0 0 0,-1 0 0 0 0,1 0 0 0 0,0 0 0 0 0,-1 0 0 0 0,1 0 0 0 0,-1 0 0 0 0,2 0 0 0 0,25-2 16 0 0,-22 2-1 0 0,21-4 129 0 0,47-14 0 0 0,-47 11-130 0 0,1 1 0 0 0,28-4 1 0 0,-47 10-37 0 0,0-1 1 0 0,1 1-1 0 0,-1 0 1 0 0,0 1 0 0 0,0 0-1 0 0,0 0 1 0 0,0 1 0 0 0,0 0-1 0 0,0 1 1 0 0,0-1 0 0 0,8 6-1 0 0,-1 0 8 0 0,-1 1 1 0 0,-1 1-1 0 0,23 21 0 0 0,-22-18 13 0 0,2 0 0 0 0,18 11 0 0 0,-32-22-114 0 0,1 0-1 0 0,-1-1 1 0 0,1 1 0 0 0,-1-1 0 0 0,1 0-1 0 0,-1 0 1 0 0,1 0 0 0 0,0 0 0 0 0,0 0 0 0 0,0-1-1 0 0,-1 1 1 0 0,1-1 0 0 0,0 0 0 0 0,0 0-1 0 0,0 0 1 0 0,0 0 0 0 0,0 0 0 0 0,0-1 0 0 0,-1 1-1 0 0,1-1 1 0 0,0 0 0 0 0,0 0 0 0 0,0 0-1 0 0,-1 0 1 0 0,1 0 0 0 0,-1-1 0 0 0,1 1 0 0 0,-1-1-1 0 0,0 0 1 0 0,4-2 0 0 0,16-34-3236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10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539 82 9348 0 0,'0'0'2516'0'0,"-7"-11"-2388"0"0,5 7-113 0 0,0 0 3 0 0,0 0 1 0 0,0 0 0 0 0,-1 1 0 0 0,1-1 0 0 0,-1 1 0 0 0,0-1 0 0 0,0 1 0 0 0,0 0-1 0 0,0 0 1 0 0,-1 1 0 0 0,1-1 0 0 0,-1 0 0 0 0,0 1 0 0 0,0 0 0 0 0,0 0 0 0 0,0 0-1 0 0,0 1 1 0 0,0-1 0 0 0,0 1 0 0 0,-6-1 0 0 0,-48-4 81 0 0,0 3 0 0 0,-1 2 0 0 0,-63 8 0 0 0,107-6-95 0 0,-1 1-1 0 0,1 0 0 0 0,0 2 1 0 0,-24 7-1 0 0,36-10 24 0 0,0 0 0 0 0,-1 1 1 0 0,1-1-1 0 0,0 1 0 0 0,0-1 0 0 0,0 1 0 0 0,1 0 0 0 0,-1 0 0 0 0,0 0 1 0 0,1 0-1 0 0,-1 1 0 0 0,1-1 0 0 0,0 1 0 0 0,0 0 0 0 0,0-1 0 0 0,0 1 0 0 0,0 0 1 0 0,0 0-1 0 0,1 0 0 0 0,0 0 0 0 0,-1 0 0 0 0,1 1 0 0 0,1-1 0 0 0,-1 0 1 0 0,0 1-1 0 0,0 5 0 0 0,1-5 53 0 0,0 0 1 0 0,0 0-1 0 0,0 0 1 0 0,0 0-1 0 0,1 0 0 0 0,0 0 1 0 0,0 0-1 0 0,0-1 1 0 0,0 1-1 0 0,0 0 1 0 0,4 6-1 0 0,-2-7-16 0 0,-1-1 1 0 0,1 1-1 0 0,-1-1 0 0 0,1 0 1 0 0,0 0-1 0 0,0 0 0 0 0,0 0 1 0 0,0 0-1 0 0,0-1 0 0 0,0 1 0 0 0,1-1 1 0 0,-1 0-1 0 0,7 1 0 0 0,12 3 345 0 0,0-1 0 0 0,1-1-1 0 0,0-2 1 0 0,42-1-1 0 0,-26-1-61 0 0,-38 2-354 0 0,0-1 0 0 0,1 1 0 0 0,-1 0 0 0 0,0-1 0 0 0,0 1 0 0 0,0 0 0 0 0,0 0 0 0 0,0 0 0 0 0,0 0 0 0 0,0-1 0 0 0,0 1 0 0 0,0 1 0 0 0,0-1 0 0 0,-1 0 0 0 0,1 0 0 0 0,0 0 0 0 0,-1 0 0 0 0,1 0 0 0 0,-1 1 0 0 0,2 1-1 0 0,0 3-7 0 0,9 16 54 0 0,-1 0 0 0 0,-2 1-1 0 0,0 0 1 0 0,-1 0 0 0 0,-2 1 0 0 0,0 0 0 0 0,1 24 0 0 0,-1 48-7520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24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10501 0 0,'0'0'4458'0'0,"0"7"-2783"0"0,0 21-1411 0 0,11 316 2572 0 0,-5-293-2677 0 0,1-1 0 0 0,3 1 0 0 0,2-2 0 0 0,32 86 0 0 0,-39-124-256 0 0,0 1-64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25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17 11237 0 0,'0'0'7307'0'0,"-8"-5"-6070"0"0,8 5-1229 0 0,0-1 1 0 0,0 1-1 0 0,0 0 1 0 0,1 0-1 0 0,-1 0 1 0 0,0 0-1 0 0,0 0 1 0 0,0 0-1 0 0,0 0 1 0 0,0 0-1 0 0,0 0 1 0 0,0 0-1 0 0,0-1 1 0 0,0 1 0 0 0,0 0-1 0 0,1 0 1 0 0,-1 0-1 0 0,0 0 1 0 0,0 0-1 0 0,0 0 1 0 0,0 0-1 0 0,0-1 1 0 0,0 1-1 0 0,0 0 1 0 0,0 0-1 0 0,0 0 1 0 0,0 0-1 0 0,0 0 1 0 0,0 0 0 0 0,0-1-1 0 0,0 1 1 0 0,0 0-1 0 0,0 0 1 0 0,0 0-1 0 0,0 0 1 0 0,0 0-1 0 0,0 0 1 0 0,0-1-1 0 0,-1 1 1 0 0,1 0-1 0 0,0 0 1 0 0,0 0-1 0 0,0 0 1 0 0,0 0 0 0 0,0 0-1 0 0,0 0 1 0 0,0 0-1 0 0,0-1 1 0 0,0 1-1 0 0,0 0 1 0 0,-1 0-1 0 0,1 0 1 0 0,0 0-1 0 0,0 0 1 0 0,0 0-1 0 0,0 0 1 0 0,0 0-1 0 0,0 0 1 0 0,-1 0 0 0 0,1 0-1 0 0,0 0 1 0 0,0 0-1 0 0,0 0 1 0 0,70-4 41 0 0,0 3 0 0 0,125 14 1 0 0,-164-8 5 0 0,0 1 0 0 0,0 1 0 0 0,0 1 0 0 0,-1 2 0 0 0,-1 2 0 0 0,0 0 1 0 0,0 2-1 0 0,45 29 0 0 0,-64-35-4 0 0,0 0 0 0 0,0 1 1 0 0,0 0-1 0 0,-1 1 0 0 0,-1-1 0 0 0,0 2 1 0 0,0-1-1 0 0,-1 1 0 0 0,0 0 0 0 0,-1 1 1 0 0,7 15-1 0 0,-11-20-37 0 0,1 0 0 0 0,-1-1-1 0 0,0 1 1 0 0,-1 1 0 0 0,0-1 0 0 0,0 0 0 0 0,0 0 0 0 0,-1 0 0 0 0,0 1-1 0 0,-1-1 1 0 0,1 0 0 0 0,-2 0 0 0 0,1 0 0 0 0,-1 1 0 0 0,1-1-1 0 0,-2-1 1 0 0,1 1 0 0 0,-1 0 0 0 0,0-1 0 0 0,-1 1 0 0 0,1-1 0 0 0,-7 7-1 0 0,0 0 26 0 0,-2-2-1 0 0,0 1 1 0 0,0-1 0 0 0,-1-1-1 0 0,-1 0 1 0 0,0-1-1 0 0,-17 10 1 0 0,-15 4 195 0 0,-53 18 0 0 0,31-16-64 0 0,-94 21-1 0 0,114-36-198 0 0,-65 5 1 0 0,148-27-5344 0 0,36-21-1298 0 0,-17 4-905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25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82 11845 0 0,'0'0'6265'0'0,"-3"-3"-5921"0"0,2 3-343 0 0,0-1 1 0 0,0 0 0 0 0,0 1-1 0 0,0-1 1 0 0,0 1 0 0 0,1 0-1 0 0,-1-1 1 0 0,0 1-1 0 0,0 0 1 0 0,0-1 0 0 0,0 1-1 0 0,0 0 1 0 0,0 0 0 0 0,0 0-1 0 0,0 0 1 0 0,-1 0-1 0 0,1 0 1 0 0,0 0 0 0 0,0 0-1 0 0,0 0 1 0 0,0 1 0 0 0,0-1-1 0 0,0 0 1 0 0,1 1-1 0 0,-1-1 1 0 0,0 0 0 0 0,0 1-1 0 0,-1 0 1 0 0,-2 2-5 0 0,1-1 1 0 0,-1 1-1 0 0,1 0 0 0 0,0 0 1 0 0,0 0-1 0 0,0 1 0 0 0,-3 4 1 0 0,-2 4 40 0 0,1 0 1 0 0,0 1 0 0 0,-10 25 0 0 0,13-27-11 0 0,1 0-1 0 0,1-1 0 0 0,0 1 1 0 0,-2 19-1 0 0,4-27-21 0 0,0-1 0 0 0,0 1 0 0 0,0 0 0 0 0,0 0 0 0 0,0-1 0 0 0,0 1 0 0 0,1 0 0 0 0,-1-1 0 0 0,1 1 1 0 0,0 0-1 0 0,0-1 0 0 0,0 1 0 0 0,0-1 0 0 0,0 1 0 0 0,1-1 0 0 0,-1 0 0 0 0,1 1 0 0 0,-1-1 0 0 0,1 0 0 0 0,0 0 0 0 0,0 0 0 0 0,0 0 0 0 0,0-1 0 0 0,4 4 0 0 0,3-2 13 0 0,0 1-1 0 0,1-2 1 0 0,-1 1-1 0 0,1-1 1 0 0,-1-1-1 0 0,1 1 0 0 0,14-1 1 0 0,2-2 100 0 0,46-5 1 0 0,-53 2-64 0 0,0 0 0 0 0,0-1 1 0 0,-1-1-1 0 0,0-1 0 0 0,25-12 0 0 0,-33 13-38 0 0,1 0-1 0 0,-1 0 1 0 0,0-1-1 0 0,0 0 1 0 0,-1-1-1 0 0,0 0 1 0 0,0-1-1 0 0,-1 1 1 0 0,14-19-1 0 0,-20 23 13 0 0,0 1-1 0 0,1-1 0 0 0,-1 0 0 0 0,0 0 0 0 0,-1 1 0 0 0,1-1 0 0 0,-1 0 1 0 0,0-1-1 0 0,0 1 0 0 0,0 0 0 0 0,0 0 0 0 0,-1 0 0 0 0,0-1 1 0 0,1 1-1 0 0,-2 0 0 0 0,1 0 0 0 0,0-1 0 0 0,-1 1 0 0 0,0 0 1 0 0,0 0-1 0 0,0 0 0 0 0,0 0 0 0 0,-1 0 0 0 0,0 0 0 0 0,0 0 0 0 0,0 1 1 0 0,0-1-1 0 0,0 0 0 0 0,-1 1 0 0 0,1 0 0 0 0,-1-1 0 0 0,0 1 1 0 0,0 0-1 0 0,-1 1 0 0 0,1-1 0 0 0,0 0 0 0 0,-1 1 0 0 0,1 0 0 0 0,-1 0 1 0 0,0 0-1 0 0,-4-1 0 0 0,-12-5 133 0 0,0 1 0 0 0,0 1-1 0 0,0 1 1 0 0,0 1 0 0 0,-27-3 0 0 0,-106 3 49 0 0,149 4-348 0 0,-47 4 359 0 0,49-4-313 0 0,1 0 0 0 0,0 0 0 0 0,-1 0 0 0 0,1 0-1 0 0,-1 1 1 0 0,1-1 0 0 0,0 0 0 0 0,-1 1 0 0 0,1-1 0 0 0,0 1-1 0 0,0-1 1 0 0,-1 1 0 0 0,1 0 0 0 0,0-1 0 0 0,0 1 0 0 0,0 0-1 0 0,0 0 1 0 0,-1 0 0 0 0,1 0 0 0 0,1 0 0 0 0,-1 0 0 0 0,0 0-1 0 0,0 0 1 0 0,0 0 0 0 0,1 0 0 0 0,-1 1 0 0 0,0-1-1 0 0,0 2 1 0 0,55-1-11223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25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0 177 6419 0 0,'0'0'3297'0'0,"14"17"-1594"0"0,43 54-111 0 0,-53-65-1334 0 0,-1 0 0 0 0,1 0 0 0 0,-1 1 0 0 0,0-1 0 0 0,-1 1 0 0 0,0-1 0 0 0,0 1 0 0 0,0 0 0 0 0,-1 0 0 0 0,0 0 0 0 0,0 0 0 0 0,-1 0 0 0 0,0 0 0 0 0,-1 9 1 0 0,1 0 230 0 0,-2-8 1180 0 0,-2-11-458 0 0,-10-27 107 0 0,-12-47-1170 0 0,21 49-263 0 0,1 0 0 0 0,2 0 0 0 0,0 0 1 0 0,4-36-1 0 0,-2 60 104 0 0,0-1 0 0 0,1 1 1 0 0,0-1-1 0 0,0 1 0 0 0,0 0 0 0 0,1-1 0 0 0,-1 1 1 0 0,1 0-1 0 0,0 0 0 0 0,0 0 0 0 0,0 0 0 0 0,1 1 1 0 0,-1-1-1 0 0,1 0 0 0 0,0 1 0 0 0,0 0 0 0 0,0 0 1 0 0,1 0-1 0 0,5-5 0 0 0,-2 4 38 0 0,-1 1 1 0 0,1-1-1 0 0,0 1 1 0 0,0 0-1 0 0,0 0 1 0 0,0 1-1 0 0,0 0 0 0 0,1 0 1 0 0,-1 1-1 0 0,0 0 1 0 0,11 0-1 0 0,-11 1-138 0 0,0 0 0 0 0,0 0 0 0 0,0 1 0 0 0,0 0 0 0 0,0 1 0 0 0,-1-1 0 0 0,1 1 1 0 0,0 0-1 0 0,-1 1 0 0 0,0 0 0 0 0,1 0 0 0 0,7 5 0 0 0,-11-6-153 0 0,0 1 1 0 0,1 0 0 0 0,-1 0-1 0 0,0 0 1 0 0,0 0 0 0 0,-1 0-1 0 0,1 1 1 0 0,-1-1 0 0 0,1 1 0 0 0,-1 0-1 0 0,0 0 1 0 0,-1 0 0 0 0,1 0-1 0 0,-1 0 1 0 0,1 0 0 0 0,-1 0-1 0 0,0 0 1 0 0,-1 0 0 0 0,1 1-1 0 0,-1 7 1 0 0,0 8-6289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26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51 9684 0 0,'0'0'5622'0'0,"-11"14"-4400"0"0,-33 45-238 0 0,41-56-892 0 0,1 1 1 0 0,0-1-1 0 0,-1 1 1 0 0,2-1-1 0 0,-1 1 0 0 0,0 0 1 0 0,1 0-1 0 0,-1 0 1 0 0,1 0-1 0 0,0 0 0 0 0,1 0 1 0 0,-1 0-1 0 0,1 1 1 0 0,0-1-1 0 0,0 7 0 0 0,0 0-73 0 0,0-10 71 0 0,1-25 513 0 0,-1 10-581 0 0,1 8-31 0 0,1 0 1 0 0,0 0 0 0 0,0 1-1 0 0,0-1 1 0 0,0 1 0 0 0,1-1 0 0 0,0 1-1 0 0,0 0 1 0 0,1 0 0 0 0,-1 0-1 0 0,1 0 1 0 0,0 1 0 0 0,5-5-1 0 0,4-3 94 0 0,0 1-1 0 0,0 0 1 0 0,22-13-1 0 0,-33 22-39 0 0,1 1-1 0 0,0-1 1 0 0,0 0-1 0 0,-1 1 1 0 0,1 0 0 0 0,0 0-1 0 0,0 0 1 0 0,0 0-1 0 0,1 0 1 0 0,-1 0 0 0 0,0 1-1 0 0,0-1 1 0 0,0 1-1 0 0,0 0 1 0 0,1 0 0 0 0,-1 0-1 0 0,0 1 1 0 0,0-1-1 0 0,0 1 1 0 0,0 0 0 0 0,0-1-1 0 0,0 1 1 0 0,5 3-1 0 0,-1 1-49 0 0,0 0 0 0 0,0 1 0 0 0,0-1 0 0 0,-1 2 0 0 0,0-1 0 0 0,9 13 0 0 0,23 23 211 0 0,-38-42-214 0 0,1 1-1 0 0,0-1 1 0 0,0 1 0 0 0,-1-1 0 0 0,1 1 0 0 0,0-1 0 0 0,0 0 0 0 0,0 1 0 0 0,0-1 0 0 0,-1 0-1 0 0,1 0 1 0 0,0 0 0 0 0,0 1 0 0 0,0-1 0 0 0,0 0 0 0 0,0 0 0 0 0,0 0 0 0 0,0 0-1 0 0,0-1 1 0 0,0 1 0 0 0,-1 0 0 0 0,1 0 0 0 0,0-1 0 0 0,0 1 0 0 0,1-1 0 0 0,20-14-273 0 0,-18 11 226 0 0,15-11-150 0 0,0 1 0 0 0,1 1 0 0 0,35-18 0 0 0,-44 26 171 0 0,0 0-1 0 0,1 1 0 0 0,0 1 0 0 0,0 0 0 0 0,0 0 0 0 0,0 1 0 0 0,1 0 0 0 0,21 1 0 0 0,-31 1 46 0 0,0 0 0 0 0,0 0 1 0 0,0 1-1 0 0,0-1 0 0 0,0 1 1 0 0,0-1-1 0 0,-1 1 0 0 0,1 0 0 0 0,0 0 1 0 0,0 0-1 0 0,-1 1 0 0 0,1-1 0 0 0,-1 1 1 0 0,1-1-1 0 0,-1 1 0 0 0,0 0 0 0 0,0 0 1 0 0,1 0-1 0 0,-1 0 0 0 0,-1 0 1 0 0,1 1-1 0 0,0-1 0 0 0,0 1 0 0 0,-1-1 1 0 0,0 1-1 0 0,1-1 0 0 0,-1 1 0 0 0,0 0 1 0 0,0-1-1 0 0,0 4 0 0 0,2 8 21 0 0,-1 0 0 0 0,0 0 0 0 0,-1 1 0 0 0,-1-1 0 0 0,-1 14 0 0 0,0 1-34 0 0,1-23-113 0 0,0 0-1 0 0,-1 1 1 0 0,0-1 0 0 0,0 0-1 0 0,-2 10 1 0 0,2-14-240 0 0,0 0 0 0 0,0 1 0 0 0,0-1 0 0 0,0 0-1 0 0,-1 0 1 0 0,1 0 0 0 0,0 0 0 0 0,-1 0 0 0 0,0 0 0 0 0,1 0 0 0 0,-1-1 0 0 0,0 1 0 0 0,0 0 0 0 0,0-1 0 0 0,0 0 0 0 0,-3 2-1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27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0 402 10741 0 0,'0'0'4626'0'0,"15"113"-4546"0"0,3-92-16 0 0,-4-18-912 0 0,-3-3-3314 0 0,-7-22-1889 0 0</inkml:trace>
  <inkml:trace contextRef="#ctx0" brushRef="#br0" timeOffset="1">36 1 19433 0 0,'0'0'1296'0'0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27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326 7 11541 0 0,'0'0'7524'0'0,"-15"-2"-7036"0"0,-46-3-85 0 0,56 5-374 0 0,0 0-1 0 0,-1 0 1 0 0,1 1 0 0 0,-1-1 0 0 0,1 1-1 0 0,0 1 1 0 0,-1-1 0 0 0,1 1 0 0 0,0-1-1 0 0,0 1 1 0 0,0 1 0 0 0,0-1 0 0 0,0 1-1 0 0,1 0 1 0 0,-1 0 0 0 0,1 0 0 0 0,0 1-1 0 0,-1-1 1 0 0,2 1 0 0 0,-1 0 0 0 0,-3 5-1 0 0,-8 6-15 0 0,-3 2 12 0 0,1 1-1 0 0,1 0 0 0 0,-24 35 0 0 0,36-46 7 0 0,-1 0 1 0 0,1 1-1 0 0,0 0 0 0 0,1 0 0 0 0,0 0 1 0 0,0 0-1 0 0,1 0 0 0 0,0 0 0 0 0,0 1 1 0 0,1-1-1 0 0,0 1 0 0 0,1 0 1 0 0,0-1-1 0 0,1 12 0 0 0,-1-19-30 0 0,0 0 0 0 0,1 1 0 0 0,-1-1 0 0 0,0 0-1 0 0,1 0 1 0 0,-1 1 0 0 0,1-1 0 0 0,0 0 0 0 0,-1 0 0 0 0,1 0 0 0 0,0 0 0 0 0,-1 0-1 0 0,1 1 1 0 0,0-1 0 0 0,0-1 0 0 0,0 1 0 0 0,0 0 0 0 0,0 0 0 0 0,0 0 0 0 0,0 0 0 0 0,1-1-1 0 0,0 2 1 0 0,31 5 15 0 0,-26-6-12 0 0,33 4-276 0 0,0-2 1 0 0,-1-1-1 0 0,1-2 1 0 0,55-8-1 0 0,-66 4-1547 0 0,-1-2 1 0 0,0-1-1 0 0,49-18 0 0 0,-36 7-3776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28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182 201 9204 0 0,'0'0'8236'0'0,"1"-8"-6849"0"0,19-120-939 0 0,-16 68-197 0 0,-4 59-224 0 0,-1 0 43 0 0,-1 0 0 0 0,1 1 0 0 0,-1-1 0 0 0,0 1 0 0 0,1 0 0 0 0,-1-1 0 0 0,0 1-1 0 0,1 0 1 0 0,-1 0 0 0 0,0 0 0 0 0,1 0 0 0 0,-4 1 0 0 0,3-1 27 0 0,-6 1-55 0 0,1 0 1 0 0,-1 1 0 0 0,1 0-1 0 0,-1 0 1 0 0,1 0-1 0 0,0 1 1 0 0,0 0-1 0 0,0 1 1 0 0,1 0 0 0 0,-1 0-1 0 0,1 0 1 0 0,0 0-1 0 0,0 1 1 0 0,0 0 0 0 0,1 1-1 0 0,-7 7 1 0 0,5-6 21 0 0,1 1 1 0 0,0 0-1 0 0,1 0 0 0 0,0 1 1 0 0,0-1-1 0 0,0 1 0 0 0,1 0 1 0 0,1 1-1 0 0,0-1 0 0 0,0 1 1 0 0,0-1-1 0 0,0 12 0 0 0,2-15 4 0 0,0 0-1 0 0,1 0 0 0 0,0 0 0 0 0,0-1 0 0 0,1 1 0 0 0,-1 0 0 0 0,1 0 0 0 0,1-1 0 0 0,2 9 0 0 0,-3-10-49 0 0,1-2 0 0 0,0 1 0 0 0,0 0 0 0 0,1 0 0 0 0,-1-1 0 0 0,0 1 0 0 0,1-1 0 0 0,0 0 0 0 0,0 1 0 0 0,-1-1 0 0 0,1-1 0 0 0,0 1 0 0 0,0 0 0 0 0,1-1 0 0 0,-1 1 0 0 0,6 1 0 0 0,15 4 45 0 0,-1-1 0 0 0,1-1 0 0 0,0-1 0 0 0,39 2 0 0 0,101-6 95 0 0,-154 0-156 0 0,123-13-1208 0 0,17 1-4824 0 0,-147 12 5773 0 0,-1-1-98 0 0,0 1 1 0 0,1 0-1 0 0,-1 0 0 0 0,0-1 0 0 0,0 1 0 0 0,0 1 1 0 0,0-1-1 0 0,0 0 0 0 0,0 0 0 0 0,1 1 1 0 0,-1 0-1 0 0,0-1 0 0 0,0 1 0 0 0,0 0 0 0 0,0 0 1 0 0,-1 0-1 0 0,1 0 0 0 0,0 0 0 0 0,0 0 0 0 0,0 1 1 0 0,-1-1-1 0 0,1 0 0 0 0,-1 1 0 0 0,1-1 1 0 0,1 4-1 0 0,6 21-5635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29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266 133 5458 0 0,'0'0'854'0'0,"2"-7"-237"0"0,-2 7-584 0 0,11-50 1155 0 0,-9 23 8110 0 0,-11 28-9098 0 0,0 0 1 0 0,1 1-1 0 0,-1 0 0 0 0,0 0 1 0 0,1 1-1 0 0,0 0 0 0 0,0 0 1 0 0,0 1-1 0 0,0 0 0 0 0,0 1 1 0 0,-9 6-1 0 0,1 1-259 0 0,1 0 0 0 0,0 1 1 0 0,1 0-1 0 0,-15 19 0 0 0,19-19 66 0 0,1 1 0 0 0,0 0-1 0 0,1 0 1 0 0,0 1 0 0 0,1 0-1 0 0,1 0 1 0 0,1 1 0 0 0,0 0 0 0 0,1-1-1 0 0,0 2 1 0 0,1-1 0 0 0,0 25-1 0 0,2-28 25 0 0,1 0 0 0 0,0-1 0 0 0,1 1 0 0 0,1 0-1 0 0,0-1 1 0 0,1 1 0 0 0,0-1 0 0 0,1 0 0 0 0,0 0 0 0 0,1 0-1 0 0,0-1 1 0 0,1 0 0 0 0,0 0 0 0 0,1 0 0 0 0,0 0-1 0 0,15 16 1 0 0,-11-17-7 0 0,1 1-1 0 0,0-2 1 0 0,1 0-1 0 0,-1 0 1 0 0,2-1-1 0 0,-1 0 1 0 0,1-2-1 0 0,25 10 1 0 0,-16-9-4 0 0,-1-2 1 0 0,1 0-1 0 0,0-1 0 0 0,0-1 0 0 0,31-1 1 0 0,-16-3 6 0 0,-1-2 1 0 0,1-1 0 0 0,-1-3-1 0 0,0 0 1 0 0,-1-3 0 0 0,0 0-1 0 0,36-18 1 0 0,-14 2 14 0 0,109-66-1 0 0,-137 71-61 0 0,0 0 0 0 0,-1-2-1 0 0,-1-2 1 0 0,45-50-1 0 0,-64 64 23 0 0,-1 0 0 0 0,0-1 0 0 0,-1 0 0 0 0,0 0-1 0 0,0-1 1 0 0,-2 0 0 0 0,1 0 0 0 0,2-14-1 0 0,-6 22 15 0 0,-1 0-1 0 0,0 0 1 0 0,0 0-1 0 0,-1 0 0 0 0,1 0 1 0 0,-1-1-1 0 0,0 1 1 0 0,-1 0-1 0 0,1 0 0 0 0,-1 0 1 0 0,0 0-1 0 0,0 0 1 0 0,0 0-1 0 0,-1 0 0 0 0,0 0 1 0 0,0 1-1 0 0,0-1 1 0 0,-1 1-1 0 0,1-1 0 0 0,-1 1 1 0 0,0 0-1 0 0,0 0 0 0 0,-1 0 1 0 0,1 0-1 0 0,-7-5 1 0 0,-6-2 65 0 0,-1 1 1 0 0,1 1 0 0 0,-2 0-1 0 0,1 1 1 0 0,-1 0-1 0 0,0 2 1 0 0,-29-7 0 0 0,-11 1-42 0 0,-73-7 0 0 0,23 10-89 0 0,1 5 1 0 0,-125 9-1 0 0,213-3-291 0 0,0 0 0 0 0,0 1 0 0 0,0 1 1 0 0,0 1-1 0 0,-33 13 0 0 0,41-10-3029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31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13030 0 0,'0'0'2353'0'0,"-40"110"-1489"0"0,29-43 737 0 0,8 13-1073 0 0,3 5-47 0 0,0-2-209 0 0,0-3 96 0 0,21-7-240 0 0,1-12-80 0 0,0-7-32 0 0,-4-15-384 0 0,0-13-1297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0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19 8180 0 0,'0'0'7491'0'0,"-7"-4"-6461"0"0,-30-10 5200 0 0,34 23-4711 0 0,3 16-2892 0 0,0-20 1931 0 0,0 52-483 0 0,4 235 777 0 0,1-210-583 0 0,24 126-1 0 0,-21-170-279 0 0,-5-18-274 0 0,1 1-1 0 0,11 30 1 0 0,-7-39-1233 0 0,3-33-5378 0 0,-11-3 1003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2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60 1169 0 0,'-10'-18'477'0'0,"-25"-24"13685"0"0,21 57-13834 0 0,11-11-321 0 0,-27 33 49 0 0,15-21-32 0 0,1 1 1 0 0,1 1-1 0 0,1 0 1 0 0,0 1-1 0 0,1 0 1 0 0,-9 24-1 0 0,19-41-71 0 0,0 5 104 0 0,11-8-763 0 0,25-21-2061 0 0,14-19-2424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3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16 112 7107 0 0,'0'0'4432'0'0,"-15"-8"-137"0"0,154-10-3900 0 0,-99 15-390 0 0,0-2-1 0 0,0-2 1 0 0,50-14-1 0 0,-85 19-480 0 0,-1 1-1 0 0,1-1 0 0 0,0-1 0 0 0,0 1 1 0 0,-1 0-1 0 0,1-1 0 0 0,-1 0 0 0 0,0 0 1 0 0,8-8-1 0 0,-2-7-6185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23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437 131 5186 0 0,'-3'-2'376'0'0,"0"-1"-1"0"0,0 1 0 0 0,0-1 0 0 0,0 0 0 0 0,1 1 0 0 0,-1-1 0 0 0,1 0 0 0 0,-1 0 1 0 0,1-1-1 0 0,0 1 0 0 0,0 0 0 0 0,1-1 0 0 0,-1 0 0 0 0,-1-3 0 0 0,-9-18 303 0 0,9 23-422 0 0,0 1 0 0 0,0 0 0 0 0,-1 1 1 0 0,1-1-1 0 0,0 0 0 0 0,0 1 1 0 0,0 0-1 0 0,0 0 0 0 0,-1 0 0 0 0,1 0 1 0 0,0 0-1 0 0,-5 1 0 0 0,-2 0-92 0 0,0-1-117 0 0,-1 0 1 0 0,0 1 0 0 0,1 1-1 0 0,-1 0 1 0 0,1 0-1 0 0,0 1 1 0 0,0 0 0 0 0,-16 8-1 0 0,9-2-84 0 0,0 1 0 0 0,1 1 0 0 0,-27 23 0 0 0,29-22 27 0 0,0 1 0 0 0,0 0 0 0 0,2 1 0 0 0,0 1 0 0 0,-11 15 1 0 0,17-20 52 0 0,1 0 0 0 0,0 0 0 0 0,1 0 1 0 0,0 1-1 0 0,0 0 0 0 0,1-1 0 0 0,0 1 1 0 0,1 1-1 0 0,-1 19 0 0 0,2-22 28 0 0,1 0 0 0 0,0-1 0 0 0,0 1 0 0 0,1 0 0 0 0,0 0 0 0 0,1-1 0 0 0,0 1 0 0 0,0-1 0 0 0,4 10 0 0 0,-2-11-13 0 0,-1-1-1 0 0,1 0 0 0 0,0 1 0 0 0,1-2 0 0 0,-1 1 0 0 0,1 0 0 0 0,1-1 0 0 0,-1 0 0 0 0,1 0 0 0 0,-1-1 0 0 0,8 5 0 0 0,8 3-11 0 0,0 0 0 0 0,1-1 0 0 0,0-1 0 0 0,1-1 0 0 0,0-2-1 0 0,1 0 1 0 0,0-1 0 0 0,0-1 0 0 0,0-1 0 0 0,0-2 0 0 0,0 0-1 0 0,1-2 1 0 0,-1 0 0 0 0,42-7 0 0 0,-43 4-31 0 0,-1-1-1 0 0,0-2 1 0 0,0 0 0 0 0,0-1 0 0 0,-1-1-1 0 0,0-1 1 0 0,0-1 0 0 0,-1-1-1 0 0,-1 0 1 0 0,0-2 0 0 0,0 0 0 0 0,-1-1-1 0 0,-1-1 1 0 0,0-1 0 0 0,27-33 0 0 0,-39 41-7 0 0,1 0 1 0 0,-1-1 0 0 0,-1 0-1 0 0,1 0 1 0 0,-2 0-1 0 0,1 0 1 0 0,-1-1 0 0 0,0 0-1 0 0,-1 1 1 0 0,1-12 0 0 0,-3 16 4 0 0,1 0 0 0 0,-1-1 1 0 0,0 1-1 0 0,0-1 0 0 0,-1 1 0 0 0,0 0 1 0 0,0-1-1 0 0,0 1 0 0 0,0 0 0 0 0,-1 0 1 0 0,0 0-1 0 0,0 0 0 0 0,0 0 0 0 0,-1 0 1 0 0,0 0-1 0 0,1 1 0 0 0,-2 0 0 0 0,1-1 1 0 0,0 1-1 0 0,-6-4 0 0 0,-4-2 58 0 0,0 1 0 0 0,-1 0 0 0 0,-1 1 0 0 0,1 1 0 0 0,-1 0 0 0 0,-1 1 0 0 0,1 0 0 0 0,-1 2 0 0 0,-20-5 0 0 0,-18 0 186 0 0,-78-5 1 0 0,-34 10-298 0 0,125 4 26 0 0,39 1-18 0 0,0-1-1 0 0,0 0 0 0 0,0 0 1 0 0,0 0-1 0 0,0-1 0 0 0,0 1 1 0 0,0 0-1 0 0,0-1 0 0 0,0 0 1 0 0,0 1-1 0 0,-2-2 0 0 0,4-6-883 0 0,15-6-385 0 0,33-15-2039 0 0,16-10-1473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24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0 9252 0 0,'0'0'5112'0'0,"-8"0"-4077"0"0,-53 0 2988 0 0,60 1-3993 0 0,1-1 0 0 0,-1 1-1 0 0,0 0 1 0 0,0 0 0 0 0,1 0 0 0 0,-1 0-1 0 0,0 0 1 0 0,1 0 0 0 0,-1 0-1 0 0,1 0 1 0 0,-1 0 0 0 0,1 0 0 0 0,0 0-1 0 0,-1 0 1 0 0,1 0 0 0 0,0 0 0 0 0,0 0-1 0 0,-1 0 1 0 0,1 2 0 0 0,0 1 32 0 0,-18 83 673 0 0,4 1 0 0 0,4 0 0 0 0,1 108 0 0 0,8-161-896 0 0,0-15 261 0 0,1-1-1 0 0,0 1 1 0 0,1-1 0 0 0,5 23 0 0 0,-5-38-203 0 0,0-1 0 0 0,0 1 0 0 0,0-1-1 0 0,0 0 1 0 0,0 1 0 0 0,0-1 0 0 0,1 0 0 0 0,0 0 0 0 0,0 0 0 0 0,0 0 0 0 0,0 0 0 0 0,0-1-1 0 0,0 1 1 0 0,1 0 0 0 0,-1-1 0 0 0,1 0 0 0 0,0 0 0 0 0,0 1 0 0 0,0-2 0 0 0,0 1 0 0 0,0 0-1 0 0,0-1 1 0 0,0 1 0 0 0,0-1 0 0 0,1 0 0 0 0,-1 0 0 0 0,1 0 0 0 0,5 0 0 0 0,-8 0-134 0 0,0-1 1 0 0,1 0 0 0 0,-1 0 0 0 0,0 0-1 0 0,1 0 1 0 0,-1 0 0 0 0,0 0-1 0 0,1-1 1 0 0,-1 1 0 0 0,0 0 0 0 0,0-1-1 0 0,1 1 1 0 0,-1 0 0 0 0,0-1-1 0 0,0 0 1 0 0,1 1 0 0 0,-1-1-1 0 0,0 0 1 0 0,0 0 0 0 0,0 1 0 0 0,0-1-1 0 0,0 0 1 0 0,0 0 0 0 0,0 0-1 0 0,-1 0 1 0 0,1 0 0 0 0,0-1 0 0 0,0 1-1 0 0,-1 0 1 0 0,1 0 0 0 0,-1 0-1 0 0,1-1 1 0 0,-1 1 0 0 0,1 0 0 0 0,-1 0-1 0 0,0-3 1 0 0,9-33-10844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4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98 121 3938 0 0,'0'0'4303'0'0,"-2"-5"-3503"0"0,-3-9-166 0 0,2 0-1 0 0,0-1 1 0 0,1 1-1 0 0,0 0 1 0 0,1-1-1 0 0,1-15 2884 0 0,-1 32-3541 0 0,-4 6 14 0 0,0-1 0 0 0,0 0 0 0 0,-1-1 0 0 0,-8 9 0 0 0,10-12-138 0 0,1 0 0 0 0,-1 1 0 0 0,1-1 0 0 0,-1 1-1 0 0,1 0 1 0 0,0 0 0 0 0,1 0 0 0 0,-1 0 0 0 0,1 1 0 0 0,0-1 0 0 0,0 1 0 0 0,0-1 0 0 0,0 1 0 0 0,1 0 0 0 0,0-1 0 0 0,0 1 0 0 0,0 10 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4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43 4242 0 0,'0'0'6035'0'0,"-1"-2"-5678"0"0,1 1 0 0 0,-1-1 0 0 0,1 0 0 0 0,0 1 0 0 0,0-1 0 0 0,0 1 0 0 0,0-1 0 0 0,0 0 0 0 0,0 1 0 0 0,0-1 0 0 0,1 1 0 0 0,-1-1 0 0 0,0 1 0 0 0,1-1 0 0 0,0 0 0 0 0,1-2 0 0 0,20 1-312 0 0,1 1 1 0 0,0 1-1 0 0,42 3 0 0 0,-6 0-52 0 0,7 0-181 0 0,-27-1-2891 0 0,72-6 1 0 0,-71-4-1510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5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103 133 4418 0 0,'0'0'3343'0'0,"-15"-16"-2591"0"0,-46-48-133 0 0,58 61-365 0 0,0 0 0 0 0,0-1 0 0 0,1 1 0 0 0,-1 0-1 0 0,1-1 1 0 0,0 0 0 0 0,0 0 0 0 0,0 1 0 0 0,-2-9 0 0 0,4 12-218 0 0,0 0 1 0 0,0 0-1 0 0,0 0 1 0 0,0 0-1 0 0,0 0 1 0 0,0 0-1 0 0,0-1 1 0 0,0 1-1 0 0,0 0 1 0 0,0 0-1 0 0,0 0 0 0 0,0 0 1 0 0,-1 0-1 0 0,1 0 1 0 0,0-1-1 0 0,0 1 1 0 0,0 0-1 0 0,0 0 1 0 0,0 0-1 0 0,0 0 1 0 0,0 0-1 0 0,1 0 1 0 0,-1 0-1 0 0,0-1 1 0 0,0 1-1 0 0,0 0 1 0 0,0 0-1 0 0,0 0 1 0 0,0 0-1 0 0,0 0 1 0 0,0 0-1 0 0,0 0 1 0 0,0-1-1 0 0,0 1 1 0 0,0 0-1 0 0,0 0 1 0 0,0 0-1 0 0,1 0 1 0 0,-1 0-1 0 0,0 0 1 0 0,0 0-1 0 0,0 0 1 0 0,0 0-1 0 0,0 0 1 0 0,0 0-1 0 0,0 0 1 0 0,0 0-1 0 0,1 0 1 0 0,-1 0-1 0 0,0-1 1 0 0,0 1-1 0 0,0 0 1 0 0,0 0-1 0 0,0 0 0 0 0,0 0 1 0 0,1 0-1 0 0,-1 1 1 0 0,9 11 345 0 0,2 8 27 0 0,-1 1-1 0 0,-1 0 1 0 0,-1 0 0 0 0,-1 1 0 0 0,0 0-1 0 0,-2 0 1 0 0,-1 0 0 0 0,0 1-1 0 0,-2 0 1 0 0,-1 23 0 0 0,-1 83 1247 0 0,1-140-1619 0 0,1 0 1 0 0,0 0-1 0 0,0 0 0 0 0,1 1 0 0 0,0-1 0 0 0,1 1 0 0 0,0-1 0 0 0,1 1 1 0 0,0 1-1 0 0,1-1 0 0 0,8-12 0 0 0,10-10-86 0 0,49-51-1 0 0,-49 58 33 0 0,0 1 0 0 0,1 2-1 0 0,29-21 1 0 0,-46 38-14 0 0,0-1 0 0 0,1 1-1 0 0,-1 1 1 0 0,1 0-1 0 0,0 0 1 0 0,0 1 0 0 0,1 0-1 0 0,-1 0 1 0 0,0 1-1 0 0,1 0 1 0 0,0 1 0 0 0,-1 0-1 0 0,1 1 1 0 0,0 0 0 0 0,12 1-1 0 0,-16 1 26 0 0,-1-1 1 0 0,0 1-1 0 0,1 0 0 0 0,-1 0 1 0 0,0 1-1 0 0,0-1 0 0 0,-1 1 0 0 0,1 0 1 0 0,0 1-1 0 0,-1-1 0 0 0,0 1 0 0 0,0 0 1 0 0,0 0-1 0 0,0 0 0 0 0,-1 0 0 0 0,1 1 1 0 0,-1-1-1 0 0,0 1 0 0 0,0 0 1 0 0,-1 0-1 0 0,0 0 0 0 0,3 8 0 0 0,4 13 34 0 0,-1 0-1 0 0,-2 1 1 0 0,5 35-1 0 0,-8-42-29 0 0,2 6-645 0 0,2 0-1 0 0,17 46 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6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157 191 7363 0 0,'0'0'5995'0'0,"10"7"-4816"0"0,-5-3-1056 0 0,1 0 0 0 0,0-1 1 0 0,0 1-1 0 0,0-1 0 0 0,0 0 0 0 0,0-1 0 0 0,0 0 0 0 0,1 0 0 0 0,-1 0 0 0 0,1 0 0 0 0,0-1 0 0 0,0 0 0 0 0,-1-1 0 0 0,1 0 0 0 0,0 0 0 0 0,0 0 1 0 0,-1-1-1 0 0,1 0 0 0 0,0 0 0 0 0,-1 0 0 0 0,1-1 0 0 0,10-4 0 0 0,-9 2-118 0 0,-1-1 0 0 0,1 1 0 0 0,-1-1 0 0 0,-1 0 1 0 0,1-1-1 0 0,-1 0 0 0 0,0 0 0 0 0,0 0 0 0 0,0-1 0 0 0,-1 1 0 0 0,0-1 1 0 0,0-1-1 0 0,-1 1 0 0 0,0-1 0 0 0,-1 1 0 0 0,1-1 0 0 0,-1 0 0 0 0,-1 0 0 0 0,1-1 1 0 0,-2 1-1 0 0,1-1 0 0 0,-1 1 0 0 0,0-1 0 0 0,-1 1 0 0 0,0-11 0 0 0,0 18 10 0 0,-1 0-1 0 0,1-1 1 0 0,0 1-1 0 0,-1 0 1 0 0,1 0-1 0 0,-1 0 1 0 0,1-1-1 0 0,-1 1 0 0 0,0 0 1 0 0,1 0-1 0 0,-1 0 1 0 0,0 0-1 0 0,0 0 1 0 0,0 0-1 0 0,1 0 1 0 0,-1 0-1 0 0,0 1 1 0 0,0-1-1 0 0,-1 0 0 0 0,1 0 1 0 0,0 1-1 0 0,0-1 1 0 0,0 1-1 0 0,0-1 1 0 0,-1 1-1 0 0,1-1 1 0 0,0 1-1 0 0,0 0 1 0 0,-1 0-1 0 0,1-1 0 0 0,0 1 1 0 0,-2 0-1 0 0,-53-1 943 0 0,40 1-713 0 0,-3 1-194 0 0,0 0-1 0 0,1 2 1 0 0,-1 0-1 0 0,1 1 1 0 0,-1 1-1 0 0,1 0 1 0 0,1 1-1 0 0,-1 1 0 0 0,1 1 1 0 0,0 1-1 0 0,1 0 1 0 0,0 1-1 0 0,0 1 1 0 0,-25 23-1 0 0,36-29-10 0 0,0 1-1 0 0,1-1 1 0 0,0 1 0 0 0,1 0-1 0 0,-1 0 1 0 0,1 0-1 0 0,0 1 1 0 0,0-1 0 0 0,1 1-1 0 0,0-1 1 0 0,-2 10 0 0 0,4-12-19 0 0,-1 0-1 0 0,0 0 1 0 0,1 0 0 0 0,0 0 0 0 0,0 1 0 0 0,0-1 0 0 0,1 0 0 0 0,0 0 0 0 0,-1 0 0 0 0,1 1 0 0 0,1-1 0 0 0,-1 0 0 0 0,0 0 0 0 0,1-1 0 0 0,0 1 0 0 0,0 0 0 0 0,0 0 0 0 0,1-1 0 0 0,-1 0 0 0 0,5 5 0 0 0,2 0-1 0 0,0 0-1 0 0,1-2 1 0 0,0 1-1 0 0,0-1 0 0 0,0 0 1 0 0,1-1-1 0 0,0 0 1 0 0,15 4-1 0 0,5 0 25 0 0,-1-1-1 0 0,36 3 1 0 0,-25-5-88 0 0,0-2 1 0 0,0-2 0 0 0,56-4 0 0 0,-79 0-363 0 0,-1-1 0 0 0,1-1 0 0 0,0 0 0 0 0,18-8 0 0 0,-25 8-359 0 0,-1 0 0 0 0,0-1 0 0 0,-1-1 0 0 0,1 1 0 0 0,-1-2 0 0 0,0 1 0 0 0,13-14 0 0 0,10-19-6662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6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0 13286 0 0,'0'0'5787'0'0,"-17"7"-5523"0"0,11-5-253 0 0,-13 4-20 0 0,1 1 0 0 0,1 1 0 0 0,-1 1 1 0 0,1 0-1 0 0,1 1 0 0 0,-18 14 0 0 0,27-18 36 0 0,-32 33-201 0 0,36-36 213 0 0,1 0 1 0 0,0 0 0 0 0,0 0 0 0 0,1 0 0 0 0,-1 0 0 0 0,1 0 0 0 0,-1 1 0 0 0,1-1 0 0 0,0 0-1 0 0,0 1 1 0 0,1-1 0 0 0,-1 1 0 0 0,0 4 0 0 0,2-7-21 0 0,0 0 0 0 0,0-1 0 0 0,0 1 0 0 0,1 0 0 0 0,-1-1 0 0 0,0 1 0 0 0,0-1 0 0 0,0 1 0 0 0,1-1 0 0 0,-1 0 0 0 0,0 1 0 0 0,1-1 0 0 0,-1 0-1 0 0,0 0 1 0 0,0 0 0 0 0,3 0 0 0 0,2 1 38 0 0,145 29 527 0 0,-129-24-522 0 0,0 1-1 0 0,0 1 0 0 0,0 1 1 0 0,32 19-1 0 0,-49-25-50 0 0,-1 0 0 0 0,1 1-1 0 0,0 0 1 0 0,-1 0 0 0 0,0 0 0 0 0,0 1 0 0 0,0 0 0 0 0,0-1 0 0 0,-1 1-1 0 0,0 0 1 0 0,0 1 0 0 0,0-1 0 0 0,2 7 0 0 0,-4-9 3 0 0,0 1-1 0 0,0-1 1 0 0,0 0 0 0 0,-1 0 0 0 0,1 1-1 0 0,-1-1 1 0 0,0 0 0 0 0,0 1 0 0 0,0-1-1 0 0,0 1 1 0 0,-1-1 0 0 0,1 0 0 0 0,-1 0-1 0 0,0 1 1 0 0,0-1 0 0 0,0 0 0 0 0,-1 0-1 0 0,1 0 1 0 0,-1 0 0 0 0,1 0 0 0 0,-1 0-1 0 0,0 0 1 0 0,0-1 0 0 0,-1 1 0 0 0,-2 2-1 0 0,-4 3-3 0 0,-1-1 0 0 0,1-1 0 0 0,-1 0 0 0 0,0 0 0 0 0,0-1 0 0 0,-1 0 0 0 0,1-1 0 0 0,-1 0 0 0 0,0-1 0 0 0,-15 3-1 0 0,-4-1-723 0 0,0-1-1 0 0,-55 1 0 0 0,79-5 582 0 0,-1 0-268 0 0,0 0 0 0 0,0 0 0 0 0,0-1-1 0 0,0 0 1 0 0,-9-2 0 0 0,14 2 130 0 0,1 1 1 0 0,-1-1-1 0 0,1 0 0 0 0,-1 0 0 0 0,1 1 0 0 0,-1-1 1 0 0,1 0-1 0 0,0-1 0 0 0,-1 1 0 0 0,1 0 0 0 0,0 0 1 0 0,0 0-1 0 0,0-1 0 0 0,0 1 0 0 0,0-1 0 0 0,0 1 1 0 0,0-1-1 0 0,0 1 0 0 0,0-1 0 0 0,1 1 0 0 0,-1-1 1 0 0,1 0-1 0 0,-1 1 0 0 0,1-1 0 0 0,-1-3 1 0 0,0-21-4549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08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2063 2064 5042 0 0,'-39'2'1303'0'0,"1"2"1"0"0,0 2-1 0 0,-49 13 0 0 0,47-9-647 0 0,0-2 1 0 0,-77 6-1 0 0,-50-13 748 0 0,-89 3-920 0 0,181 1-489 0 0,-104 19 0 0 0,49 4 33 0 0,44-8 166 0 0,-1-4 0 0 0,-1-3 0 0 0,-89 1-1 0 0,123-14-62 0 0,-15 1-26 0 0,0-3 0 0 0,-73-12 0 0 0,122 12 52 0 0,-23-7 1308 0 0,41 9-1423 0 0,1-1 0 0 0,0 1 0 0 0,0-1 0 0 0,0 0-1 0 0,0 1 1 0 0,0-1 0 0 0,-1 0 0 0 0,1 0 0 0 0,1 0 0 0 0,-1 1-1 0 0,0-1 1 0 0,0 0 0 0 0,0 0 0 0 0,0-1 0 0 0,1 1-1 0 0,-1 0 1 0 0,0 0 0 0 0,1 0 0 0 0,-1 0 0 0 0,1-1 0 0 0,-1 1-1 0 0,1 0 1 0 0,0 0 0 0 0,0-1 0 0 0,-1 1 0 0 0,1 0 0 0 0,0-2-1 0 0,0-2-49 0 0,-1 0 0 0 0,1 0 0 0 0,1 1 0 0 0,-1-1 0 0 0,1 0 0 0 0,-1 0 0 0 0,1 1 0 0 0,0-1 0 0 0,1 0 0 0 0,-1 1 0 0 0,1-1 0 0 0,0 1 0 0 0,0 0 0 0 0,1 0 0 0 0,-1 0 0 0 0,1 0 0 0 0,4-5 0 0 0,36-44 20 0 0,-2-2 0 0 0,-3-2-1 0 0,47-92 1 0 0,-69 114-9 0 0,-1-1 0 0 0,-2-1 0 0 0,-1 0 1 0 0,-2 0-1 0 0,-2-1 0 0 0,-1 0 0 0 0,3-68 0 0 0,-9-281-27 0 0,2-67 56 0 0,2 404-26 0 0,13-69 0 0 0,-9 75-7 0 0,-2 0 1 0 0,1-58 0 0 0,-7 57 6 0 0,0 19 9 0 0,-2-36 0 0 0,0 55-15 0 0,0 0 1 0 0,0 0 0 0 0,0 0-1 0 0,-1 0 1 0 0,0 1 0 0 0,-1-1 0 0 0,0 0-1 0 0,0 1 1 0 0,-7-12 0 0 0,5 11 206 0 0,-3-6-975 0 0,23 17-720 0 0,-3 2 1428 0 0,0-1 0 0 0,1-1 0 0 0,0 0 0 0 0,-1 0 0 0 0,27 3 0 0 0,68-1 40 0 0,-64-5-3 0 0,476 6 102 0 0,-179-5-65 0 0,711 4-11 0 0,-1021-6-3 0 0,408-23 40 0 0,-435 22-78 0 0,-1 1-1 0 0,1-1 1 0 0,-1 1 0 0 0,1 0-1 0 0,0 0 1 0 0,-1 0 0 0 0,1 1-1 0 0,-1-1 1 0 0,1 1 0 0 0,-1-1-1 0 0,1 1 1 0 0,-1 0 0 0 0,1 0-1 0 0,-1 0 1 0 0,0 0 0 0 0,4 2-1 0 0,-4 0 24 0 0,0 0 0 0 0,0 0-1 0 0,0 0 1 0 0,0 0 0 0 0,0 0 0 0 0,0 0-1 0 0,-1 0 1 0 0,0 0 0 0 0,0 1-1 0 0,0-1 1 0 0,1 7 0 0 0,3 17 37 0 0,-1 1 1 0 0,-2 0-1 0 0,-1 1 0 0 0,-4 41 1 0 0,2-3-7 0 0,2-13 19 0 0,-3-1-1 0 0,-1 1 1 0 0,-3-1 0 0 0,-19 78-1 0 0,-103 228 67 0 0,12-41 135 0 0,98-258-155 0 0,3 1-1 0 0,3 1 1 0 0,-7 85-1 0 0,16-102-77 0 0,2-13 36 0 0,-6 37-1 0 0,5-63-20 0 0,0-1 0 0 0,-1 1 0 0 0,1-1 0 0 0,-1 1 0 0 0,0-1 0 0 0,-1 0 0 0 0,1 0 0 0 0,-1-1 0 0 0,0 1 0 0 0,0-1 0 0 0,-5 5 0 0 0,-20 24-2 0 0,22-22-30 0 0,1-1 0 0 0,1 1-1 0 0,0 1 1 0 0,0-1-1 0 0,1 0 1 0 0,-4 20-1 0 0,-7 74-42 0 0,7-38 63 0 0,8-65 52 0 0,0 0 0 0 0,-1-1-1 0 0,1 1 1 0 0,0 0 0 0 0,-1 0-1 0 0,1-1 1 0 0,-1 1-1 0 0,0 0 1 0 0,0-1 0 0 0,1 1-1 0 0,-1-1 1 0 0,0 1 0 0 0,0-1-1 0 0,-1 1 1 0 0,1-1-1 0 0,0 1 1 0 0,0-1 0 0 0,-1 0-1 0 0,1 0 1 0 0,0 0 0 0 0,-1 0-1 0 0,1 0 1 0 0,-1 0-1 0 0,0 0 1 0 0,1 0 0 0 0,-1-1-1 0 0,0 1 1 0 0,1-1 0 0 0,-4 1-1 0 0,0 0 197 0 0,-1-1-1 0 0,1 0 1 0 0,-1-1-1 0 0,1 1 0 0 0,-1-1 1 0 0,1 0-1 0 0,0 0 1 0 0,-10-4-1 0 0,-80-35 178 0 0,61 24-302 0 0,-67-21 0 0 0,50 26-148 0 0,1 2 0 0 0,-77-5 0 0 0,-104 10-79 0 0,179 5 68 0 0,1 3 1 0 0,0 3-1 0 0,-78 19 1 0 0,52-4-148 0 0,-116 50 0 0 0,207-80-1023 0 0,0-1 0 0 0,-1 0 0 0 0,0 0 0 0 0,21-21 0 0 0,-9 7-1162 0 0,43-35-4857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31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 10757 0 0,'0'0'432'0'0,"203"-45"-816"0"0,-124 32-3218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7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17320 0 0,'0'0'3137'0'0,"-18"87"-3249"0"0,18-44 144 0 0,0 4-64 0 0,0-1 48 0 0,0 0 0 0 0,0-3 0 0 0,11-6 0 0 0,3-5-112 0 0,-7-8-720 0 0,-7-5-1025 0 0,0-8-1200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7.5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11333 0 0,'0'0'4626'0'0,"275"-35"-3121"0"0,-156 33-64 0 0,3 2-721 0 0,-13 0-624 0 0,-23 0-544 0 0,-28 0-561 0 0,-40 0-1056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8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603 0 11909 0 0,'0'0'5934'0'0,"-22"5"-4827"0"0,-148 33 507 0 0,131-28-1310 0 0,-4 0-77 0 0,-81 31 0 0 0,122-40-233 0 0,0-1 1 0 0,0 1 0 0 0,0 0 0 0 0,0 0-1 0 0,0 0 1 0 0,0 0 0 0 0,1 0-1 0 0,-1 0 1 0 0,0 0 0 0 0,1 0-1 0 0,-1 1 1 0 0,1-1 0 0 0,-1 1-1 0 0,1-1 1 0 0,0 1 0 0 0,-1 0-1 0 0,1-1 1 0 0,0 1 0 0 0,0 0 0 0 0,0 0-1 0 0,1 0 1 0 0,-1 0 0 0 0,0 0-1 0 0,1 0 1 0 0,-1 0 0 0 0,1 0-1 0 0,-1 0 1 0 0,1 0 0 0 0,0 3-1 0 0,1-2-3 0 0,0 0 0 0 0,0 0-1 0 0,1-1 1 0 0,-1 1-1 0 0,1 0 1 0 0,-1 0-1 0 0,1-1 1 0 0,0 1-1 0 0,0-1 1 0 0,0 0-1 0 0,1 1 1 0 0,-1-1 0 0 0,0 0-1 0 0,1 0 1 0 0,0-1-1 0 0,-1 1 1 0 0,1 0-1 0 0,4 1 1 0 0,147 63 52 0 0,-107-48 20 0 0,0 2 0 0 0,-2 2 1 0 0,48 30-1 0 0,-86-47-62 0 0,-1-1-1 0 0,0 2 1 0 0,0-1-1 0 0,0 1 1 0 0,-1 0-1 0 0,0 0 1 0 0,0 0-1 0 0,-1 1 1 0 0,1 0-1 0 0,-1 0 1 0 0,5 13 0 0 0,-8-16 4 0 0,0-1 0 0 0,1 1 1 0 0,-2 0-1 0 0,1 0 0 0 0,0 0 1 0 0,-1 0-1 0 0,0-1 1 0 0,0 1-1 0 0,0 0 0 0 0,0 0 1 0 0,-1 0-1 0 0,1 0 1 0 0,-1 0-1 0 0,0-1 0 0 0,0 1 1 0 0,0 0-1 0 0,-1 0 1 0 0,0-1-1 0 0,1 1 0 0 0,-1-1 1 0 0,0 0-1 0 0,0 1 1 0 0,-1-1-1 0 0,1 0 0 0 0,-1 0 1 0 0,0-1-1 0 0,-3 4 0 0 0,-7 4 18 0 0,0-2-1 0 0,0 1 0 0 0,-1-1 1 0 0,0-1-1 0 0,0-1 0 0 0,-1 0 1 0 0,-15 4-1 0 0,-116 25 58 0 0,86-25-663 0 0,0-3-1 0 0,-1-3 0 0 0,-70-3 1 0 0,129-1 479 0 0,-29-4-1329 0 0,30 3 1195 0 0,0 1 0 0 0,0 0 1 0 0,0-1-1 0 0,0 1 0 0 0,0 0 0 0 0,0-1 1 0 0,0 1-1 0 0,0-1 0 0 0,0 0 0 0 0,1 1 1 0 0,-1-1-1 0 0,0 0 0 0 0,0 0 0 0 0,0 1 1 0 0,1-1-1 0 0,-1 0 0 0 0,0 0 0 0 0,1 0 1 0 0,-1 0-1 0 0,1 0 0 0 0,-1 0 0 0 0,1 0 1 0 0,0 0-1 0 0,-1-1 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39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41 8084 0 0,'0'0'1990'0'0,"-7"-18"4861"0"0,146 38-5002 0 0,-45-4-1730 0 0,1-5 0 0 0,152 0 0 0 0,-223-11-554 0 0,41-8 0 0 0,-57 7-9 0 0,0-1 0 0 0,0 0 1 0 0,0-1-1 0 0,0 0 0 0 0,0 0 1 0 0,0-1-1 0 0,-1 0 1 0 0,8-5-1 0 0,-7 3-1278 0 0,-1-1 0 0 0,0 1-1 0 0,10-14 1 0 0,-14 17 1242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0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 7652 0 0,'0'0'7795'0'0,"50"0"-7091"0"0,37 0-303 0 0,21 0 687 0 0,19-4-63 0 0,-1-3-593 0 0,-10-1-352 0 0,-26 1-128 0 0,-36-6-1585 0 0,-29-2-2209 0 0,-25-4-3793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0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8468 0 0,'0'0'6451'0'0,"-28"0"-4866"0"0,46 2-993 0 0,39 8-160 0 0,19 1 352 0 0,22 4 81 0 0,10-1-513 0 0,4 1-288 0 0,-7 0-48 0 0,-12 2-32 0 0,-13-2-496 0 0,-26-6-1409 0 0,-29-7-2257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2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58 4226 0 0,'-3'-3'4626'0'0,"1"0"-4075"0"0,2 2-359 0 0,-1 0 1 0 0,1 0-1 0 0,-1 0 0 0 0,0 0 1 0 0,0 0-1 0 0,0 0 0 0 0,0 0 0 0 0,0 1 1 0 0,0-1-1 0 0,0 0 0 0 0,0 0 1 0 0,0 1-1 0 0,0-1 0 0 0,0 1 0 0 0,0-1 1 0 0,0 1-1 0 0,0-1 0 0 0,-3 0 1148 0 0,3 2-1248 0 0,0 1 0 0 0,1-1-1 0 0,-1 0 1 0 0,0 0 0 0 0,1 0 0 0 0,-1 0 0 0 0,1 1 0 0 0,0-1 0 0 0,-1 0-1 0 0,1 1 1 0 0,0-1 0 0 0,0 0 0 0 0,0 1 0 0 0,0-1 0 0 0,0 0 0 0 0,0 1 0 0 0,0-1-1 0 0,0 0 1 0 0,1 0 0 0 0,-1 1 0 0 0,0-1 0 0 0,1 0 0 0 0,-1 0 0 0 0,1 1-1 0 0,1 1 1 0 0,21 36-572 0 0,-16-29 749 0 0,75 132 712 0 0,-53-88-232 0 0,54 77-1 0 0,-68-118-440 0 0,-14-13-279 0 0,-1 0-1 0 0,0 0 1 0 0,1 0-1 0 0,-1 0 1 0 0,1 0-1 0 0,-1 0 1 0 0,0 0-1 0 0,1 0 1 0 0,-1 0-1 0 0,1 0 0 0 0,-1 0 1 0 0,0 0-1 0 0,1 0 1 0 0,-1 0-1 0 0,0 0 1 0 0,1 0-1 0 0,-1-1 1 0 0,1 1-1 0 0,-1 0 1 0 0,0 0-1 0 0,1 0 1 0 0,-1-1-1 0 0,0 1 0 0 0,0 0 1 0 0,1 0-1 0 0,-1-1 1 0 0,1 1-1 0 0,1-4 181 0 0,0 0 1 0 0,0 0-1 0 0,-1 0 0 0 0,1 0 0 0 0,-1 0 0 0 0,1-7 0 0 0,5-10-417 0 0,13-28 191 0 0,2 1-1 0 0,2 2 1 0 0,2 0-1 0 0,3 2 1 0 0,1 1-1 0 0,59-65 1 0 0,-88 107-140 0 0,0 0 1 0 0,0-1 0 0 0,0 1-1 0 0,0 0 1 0 0,1-1-1 0 0,-1 1 1 0 0,0 0 0 0 0,1 0-1 0 0,-1 0 1 0 0,1 0 0 0 0,-1 0-1 0 0,1 0 1 0 0,0 1 0 0 0,-1-1-1 0 0,1 1 1 0 0,0-1-1 0 0,3 0 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3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587 43 8708 0 0,'0'0'6045'0'0,"-21"-5"-5471"0"0,16 3-542 0 0,-29-8 120 0 0,-1 2 0 0 0,1 1 0 0 0,-40-3 0 0 0,54 10-175 0 0,0 0 0 0 0,0 1-1 0 0,0 1 1 0 0,0 0-1 0 0,1 2 1 0 0,-34 10 0 0 0,39-8-7 0 0,0 0 1 0 0,0 0-1 0 0,1 1 1 0 0,0 1-1 0 0,0 0 0 0 0,1 1 1 0 0,0 0-1 0 0,1 1 1 0 0,-16 17-1 0 0,16-15 43 0 0,0 1-1 0 0,1 0 0 0 0,-9 18 1 0 0,17-28 65 0 0,-1 1 0 0 0,1 0-1 0 0,0 0 1 0 0,1 0 0 0 0,-1 0 0 0 0,1 1 0 0 0,0-1 0 0 0,0 0 0 0 0,0 1 0 0 0,0-1 0 0 0,1 1 0 0 0,0-1 0 0 0,0 0 0 0 0,0 1 0 0 0,0-1-1 0 0,2 8 1 0 0,-2-11-62 0 0,1-1 0 0 0,-1 1 0 0 0,0-1-1 0 0,0 0 1 0 0,1 1 0 0 0,-1-1-1 0 0,0 1 1 0 0,1-1 0 0 0,-1 0 0 0 0,0 0-1 0 0,1 1 1 0 0,-1-1 0 0 0,1 0 0 0 0,-1 1-1 0 0,0-1 1 0 0,1 0 0 0 0,-1 0-1 0 0,1 0 1 0 0,-1 0 0 0 0,1 0 0 0 0,-1 1-1 0 0,1-1 1 0 0,-1 0 0 0 0,1 0-1 0 0,-1 0 1 0 0,1 0 0 0 0,0 0 0 0 0,8 0 66 0 0,1 0 0 0 0,0 0 1 0 0,0 0-1 0 0,0-2 1 0 0,0 1-1 0 0,0-1 1 0 0,-1 0-1 0 0,1-1 1 0 0,14-6-1 0 0,10-7 168 0 0,40-25 1 0 0,-12 6-269 0 0,-56 32-13 0 0,0 0 1 0 0,1 0 0 0 0,-1 1-1 0 0,0 0 1 0 0,1 1 0 0 0,-1-1-1 0 0,10 0 1 0 0,-13 2-27 0 0,0 0 0 0 0,1 0 0 0 0,-1 0 0 0 0,0 0 0 0 0,1 1 0 0 0,-1-1 0 0 0,0 1 0 0 0,0 0 0 0 0,0 0 0 0 0,1 0 0 0 0,-1 1 0 0 0,0-1 0 0 0,0 1 0 0 0,-1-1 1 0 0,1 1-1 0 0,4 4 0 0 0,12 12-55 0 0,28 38 0 0 0,-35-40 118 0 0,1-1 0 0 0,0 0-1 0 0,1-1 1 0 0,22 17 0 0 0,-35-30-71 0 0,0 0 0 0 0,0 0 0 0 0,1 0 0 0 0,-1 0 0 0 0,0 0 0 0 0,1 0 0 0 0,-1 0 0 0 0,1-1 0 0 0,-1 1 0 0 0,1-1 0 0 0,0 1 0 0 0,-1-1 0 0 0,1 0 0 0 0,-1 0 0 0 0,1 1 0 0 0,0-1 0 0 0,-1 0 0 0 0,1 0 0 0 0,0-1 0 0 0,2 1 0 0 0,-3-1-242 0 0,1 0 1 0 0,-1 0-1 0 0,1-1 1 0 0,-1 1-1 0 0,1 0 0 0 0,-1 0 1 0 0,0-1-1 0 0,0 1 1 0 0,0-1-1 0 0,0 1 1 0 0,0-1-1 0 0,0 1 1 0 0,0-1-1 0 0,0 0 0 0 0,-1 1 1 0 0,1-1-1 0 0,0-3 1 0 0,11-42-7666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3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 6819 0 0,'0'0'6283'0'0,"0"18"-4904"0"0,0 8-951 0 0,1 98 1900 0 0,-1-120-2261 0 0,0-1 0 0 0,1 1 0 0 0,-1-1 0 0 0,1 1 0 0 0,0-1-1 0 0,0 1 1 0 0,0-1 0 0 0,1 0 0 0 0,-1 0 0 0 0,1 0 0 0 0,0 1 0 0 0,-1-2-1 0 0,1 1 1 0 0,1 0 0 0 0,3 4 0 0 0,-6-6 40 0 0,-6-253 789 0 0,5 245-892 0 0,0-17 25 0 0,1 23-30 0 0,0 0 0 0 0,0 0 1 0 0,0 0-1 0 0,1 1 0 0 0,-1-1 0 0 0,0 0 0 0 0,0 0 0 0 0,1 1 0 0 0,-1-1 0 0 0,0 0 0 0 0,1 0 1 0 0,-1 1-1 0 0,1-1 0 0 0,-1 1 0 0 0,1-1 0 0 0,-1 0 0 0 0,1 1 0 0 0,-1-1 0 0 0,1 1 0 0 0,0-1 0 0 0,-1 1 1 0 0,1-1-1 0 0,0 1 0 0 0,-1 0 0 0 0,1-1 0 0 0,0 1 0 0 0,1-1 0 0 0,27-2-366 0 0,0 0-1 0 0,0 2 0 0 0,0 1 1 0 0,0 1-1 0 0,49 9 0 0 0,-6-2-2476 0 0,-34-6-808 0 0,-8-1-1121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3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11541 0 0,'0'0'4450'0'0,"0"67"-7187"0"0,4-95-1681 0 0,14-6-3233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32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352 5 9604 0 0,'0'0'4056'0'0,"-14"-1"-3376"0"0,-2-1-495 0 0,1 1 0 0 0,-1 1 1 0 0,0 0-1 0 0,1 1 0 0 0,-1 0 1 0 0,1 2-1 0 0,-1 0 0 0 0,-27 9 0 0 0,27-5-143 0 0,0 0 0 0 0,1 1 0 0 0,0 1 0 0 0,0 1 0 0 0,1 0 0 0 0,-18 15 0 0 0,28-21-13 0 0,0 1 1 0 0,0-1-1 0 0,0 1 1 0 0,0 0-1 0 0,1-1 1 0 0,-1 2-1 0 0,1-1 1 0 0,1 0-1 0 0,-1 1 0 0 0,1-1 1 0 0,0 1-1 0 0,0 0 1 0 0,0 0-1 0 0,1-1 1 0 0,0 1-1 0 0,0 0 1 0 0,1 0-1 0 0,0 0 1 0 0,0 0-1 0 0,0 0 1 0 0,2 12-1 0 0,-2-17-26 0 0,1 0 1 0 0,-1 0-1 0 0,1 1 0 0 0,-1-1 1 0 0,0 0-1 0 0,1 0 0 0 0,0 0 0 0 0,-1 0 1 0 0,1 0-1 0 0,0 0 0 0 0,0 0 1 0 0,-1 0-1 0 0,1 0 0 0 0,0 0 1 0 0,0 0-1 0 0,0 0 0 0 0,0 0 0 0 0,0-1 1 0 0,0 1-1 0 0,0 0 0 0 0,1-1 1 0 0,-1 1-1 0 0,0-1 0 0 0,2 1 1 0 0,31 3 35 0 0,-24-4-20 0 0,16 1 55 0 0,0-1-1 0 0,0-1 1 0 0,0-2-1 0 0,0 0 0 0 0,0-2 1 0 0,0 0-1 0 0,47-18 0 0 0,-57 16-57 0 0,-12 4-15 0 0,1 1 0 0 0,0 0 0 0 0,-1 0-1 0 0,1 1 1 0 0,0-1 0 0 0,0 1 0 0 0,0 0 0 0 0,0 0 0 0 0,0 1 0 0 0,0-1-1 0 0,0 1 1 0 0,6 1 0 0 0,-10-1-19 0 0,0 1 0 0 0,0 0-1 0 0,0-1 1 0 0,0 1 0 0 0,1 0-1 0 0,-1 0 1 0 0,0 0 0 0 0,-1 0 0 0 0,1 0-1 0 0,0 0 1 0 0,0 0 0 0 0,0 0 0 0 0,-1 0-1 0 0,1 0 1 0 0,0 0 0 0 0,-1 0-1 0 0,1 1 1 0 0,-1-1 0 0 0,1 2 0 0 0,8 32-85 0 0,-5-19 128 0 0,0-2 62 0 0,0-1 1 0 0,1 0-1 0 0,1 1 0 0 0,0-1 0 0 0,1-1 1 0 0,14 21-1 0 0,-18-29-259 0 0,1 0 0 0 0,-1 0 1 0 0,1-1-1 0 0,0 1 0 0 0,1-1 0 0 0,-1 0 0 0 0,0 0 0 0 0,1-1 1 0 0,-1 1-1 0 0,1-1 0 0 0,0 0 0 0 0,0 0 0 0 0,0-1 0 0 0,0 1 1 0 0,0-1-1 0 0,0 0 0 0 0,1-1 0 0 0,-1 1 0 0 0,0-1 0 0 0,0 0 1 0 0,8-1-1 0 0,23-4-4236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4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73 17288 0 0,'0'0'4498'0'0,"-83"-68"-7011"0"0,119 64-1697 0 0,11 4-2897 0 0,0 0-641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4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7 9925 0 0,'0'0'9871'0'0,"-20"-1"-9709"0"0,-115-4-119 0 0,133 5-72 0 0,-1 0 0 0 0,1 0 0 0 0,-1 0 0 0 0,1 0 0 0 0,-1 1 0 0 0,1-1 0 0 0,-1 1 0 0 0,1 0 0 0 0,-1-1 0 0 0,1 1 0 0 0,-1 0 0 0 0,1 1 0 0 0,0-1 0 0 0,0 0 0 0 0,0 1 0 0 0,0-1 0 0 0,0 1 0 0 0,0-1 0 0 0,0 1 0 0 0,0 0 0 0 0,0 0 0 0 0,1 0 0 0 0,-1 0 0 0 0,1 0 0 0 0,-1 0 0 0 0,1 1 0 0 0,0-1 0 0 0,0 0 0 0 0,-1 5 0 0 0,-1 4-165 0 0,1 0-1 0 0,1 0 0 0 0,-1 0 0 0 0,2 0 1 0 0,0 17-1 0 0,0-14 206 0 0,0-12-15 0 0,0 0 1 0 0,1 1 0 0 0,-1-1 0 0 0,0 0 0 0 0,1 0-1 0 0,-1 0 1 0 0,1 0 0 0 0,0 0 0 0 0,0 0 0 0 0,0-1 0 0 0,0 1-1 0 0,0 0 1 0 0,0 0 0 0 0,0 0 0 0 0,0-1 0 0 0,1 1-1 0 0,-1-1 1 0 0,1 1 0 0 0,-1-1 0 0 0,1 0 0 0 0,0 1 0 0 0,-1-1-1 0 0,1 0 1 0 0,0 0 0 0 0,0 0 0 0 0,0 0 0 0 0,0 0-1 0 0,0-1 1 0 0,0 1 0 0 0,0-1 0 0 0,0 1 0 0 0,0-1 0 0 0,4 0-1 0 0,-3 1 43 0 0,0-1 1 0 0,0 0-1 0 0,0 0 0 0 0,0 0 0 0 0,0 0 0 0 0,0-1 0 0 0,0 1 1 0 0,0-1-1 0 0,0 0 0 0 0,0 0 0 0 0,0 0 0 0 0,-1 0 0 0 0,1 0 1 0 0,0-1-1 0 0,0 1 0 0 0,-1-1 0 0 0,1 0 0 0 0,-1 0 0 0 0,0 0 0 0 0,1 0 1 0 0,-1 0-1 0 0,4-5 0 0 0,2-9 49 0 0,-7 14-56 0 0,-1 0 0 0 0,1 0 0 0 0,0 0 1 0 0,0 1-1 0 0,1-1 0 0 0,-1 0 0 0 0,0 0 1 0 0,1 1-1 0 0,-1-1 0 0 0,3-1 0 0 0,-3 3-38 0 0,0-1-1 0 0,0 1 1 0 0,0 0-1 0 0,0 0 1 0 0,0 0-1 0 0,0 0 1 0 0,0 0-1 0 0,0 0 1 0 0,0 0-1 0 0,0 0 1 0 0,0 0-1 0 0,0 0 1 0 0,0 1-1 0 0,0-1 1 0 0,0 0-1 0 0,0 1 1 0 0,0-1-1 0 0,0 1 1 0 0,-1-1-1 0 0,1 1 1 0 0,0-1-1 0 0,0 1 1 0 0,0 0-1 0 0,-1-1 1 0 0,1 1-1 0 0,1 1 1 0 0,25 23-419 0 0,-2 0 0 0 0,42 54-1 0 0,-65-75-217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4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8164 0 0,'0'0'3372'0'0,"0"16"-2166"0"0,-3 110 1376 0 0,10-92-1224 0 0,-6-36-627 0 0,0-6-699 0 0,1 1-1 0 0,0 0 0 0 0,0 0 0 0 0,1 0 0 0 0,0 0 1 0 0,0 0-1 0 0,1 0 0 0 0,-1 1 0 0 0,1 0 0 0 0,1 0 1 0 0,-1 0-1 0 0,1 0 0 0 0,0 1 0 0 0,1 0 0 0 0,-1 0 1 0 0,1 0-1 0 0,0 0 0 0 0,0 1 0 0 0,1 0 0 0 0,-1 1 1 0 0,1-1-1 0 0,13-4 0 0 0,1 2-61 0 0,-1 0 0 0 0,1 1 0 0 0,0 2 0 0 0,0 0 0 0 0,0 1 0 0 0,0 1 0 0 0,1 0 0 0 0,26 5 1 0 0,-42-4 36 0 0,0 1 1 0 0,0 0 0 0 0,0 0 0 0 0,0 1 0 0 0,0 0 0 0 0,0 0 0 0 0,0 0 0 0 0,-1 1 0 0 0,1 0 0 0 0,-1 0 0 0 0,0 0 0 0 0,0 1 0 0 0,0 0 0 0 0,0 0 0 0 0,-1 0-1 0 0,1 0 1 0 0,-1 1 0 0 0,0-1 0 0 0,-1 1 0 0 0,1 0 0 0 0,-1 1 0 0 0,0-1 0 0 0,0 0 0 0 0,0 1 0 0 0,1 6 0 0 0,2 7-341 0 0,0 0-1 0 0,-2 1 1 0 0,-1 0 0 0 0,0 0 0 0 0,-1 0-1 0 0,-2 27 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5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354 21 10549 0 0,'0'0'4383'0'0,"-3"-2"-3692"0"0,-2-1-508 0 0,1 1 0 0 0,-1-1 0 0 0,0 1 0 0 0,-1 0 0 0 0,1 1 0 0 0,0-1 1 0 0,-1 1-1 0 0,1 0 0 0 0,0 1 0 0 0,-1-1 0 0 0,1 1 0 0 0,-1 0 0 0 0,1 0 0 0 0,-12 2 0 0 0,2 0-144 0 0,0 1 0 0 0,1 0-1 0 0,-1 1 1 0 0,-21 9 0 0 0,20-6-63 0 0,-1 0-1 0 0,1 2 1 0 0,0 0-1 0 0,1 1 1 0 0,-17 14-1 0 0,27-20 33 0 0,0 1 0 0 0,1-1 0 0 0,0 1 0 0 0,0 0 0 0 0,0 0 0 0 0,0 1 0 0 0,1-1-1 0 0,0 1 1 0 0,0-1 0 0 0,0 1 0 0 0,1 0 0 0 0,0 0 0 0 0,0 1 0 0 0,0-1-1 0 0,1 0 1 0 0,0 0 0 0 0,0 1 0 0 0,0 6 0 0 0,1-11 1 0 0,1 0-1 0 0,-1 0 1 0 0,0 0 0 0 0,0 0-1 0 0,1 0 1 0 0,0 0 0 0 0,-1-1-1 0 0,1 1 1 0 0,0 0 0 0 0,0 0-1 0 0,0 0 1 0 0,0-1 0 0 0,0 1-1 0 0,0 0 1 0 0,0-1 0 0 0,0 1-1 0 0,1-1 1 0 0,-1 0 0 0 0,1 1-1 0 0,1 0 1 0 0,2 1 8 0 0,0 0-1 0 0,0 0 1 0 0,0-1-1 0 0,0 1 1 0 0,0-1-1 0 0,1-1 1 0 0,6 2-1 0 0,11 2 18 0 0,0-2 0 0 0,37 0 1 0 0,-57-3-36 0 0,11 1-91 0 0,12-1-284 0 0,39-2 0 0 0,-57 1-109 0 0,1-1 0 0 0,-1 0 0 0 0,0 0 1 0 0,0 0-1 0 0,0-1 0 0 0,-1 0 0 0 0,1-1 0 0 0,13-7 0 0 0,17-18-5189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5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186 209 7700 0 0,'0'0'4639'0'0,"14"-19"-4383"0"0,44-59-163 0 0,-56 75-96 0 0,0 0-1 0 0,0 0 0 0 0,0-1 0 0 0,0 1 1 0 0,-1-1-1 0 0,1 1 0 0 0,-1-1 0 0 0,0 0 1 0 0,0 0-1 0 0,0 1 0 0 0,-1-1 0 0 0,0 0 1 0 0,1 0-1 0 0,-1-6 0 0 0,-1 8-11 0 0,0 0-1 0 0,1 0 1 0 0,-1 0 0 0 0,0 0-1 0 0,0 0 1 0 0,0 0 0 0 0,0 0-1 0 0,0 1 1 0 0,0-1 0 0 0,0 0 0 0 0,-1 1-1 0 0,1-1 1 0 0,-1 1 0 0 0,1-1-1 0 0,-1 1 1 0 0,0 0 0 0 0,1-1-1 0 0,-5-1 1 0 0,-2 0 80 0 0,-1 0 0 0 0,1 0 0 0 0,-1 1 0 0 0,0 0 0 0 0,0 0 0 0 0,0 1 0 0 0,0 0 0 0 0,-13 1 0 0 0,15 0 34 0 0,0 1 0 0 0,0 0-1 0 0,0 0 1 0 0,0 1 0 0 0,0 0 0 0 0,1 0-1 0 0,-1 1 1 0 0,1-1 0 0 0,-1 2 0 0 0,1-1 0 0 0,0 1-1 0 0,0-1 1 0 0,1 2 0 0 0,-1-1 0 0 0,1 1 0 0 0,0-1-1 0 0,0 1 1 0 0,0 1 0 0 0,1-1 0 0 0,0 1 0 0 0,0 0-1 0 0,0 0 1 0 0,1 0 0 0 0,0 0 0 0 0,0 1 0 0 0,0-1-1 0 0,1 1 1 0 0,0 0 0 0 0,0-1 0 0 0,-1 12 0 0 0,3-16-70 0 0,-2 12 238 0 0,1-1 1 0 0,2 28-1 0 0,-1-37-218 0 0,0 0 0 0 0,1 0-1 0 0,0 0 1 0 0,0 0 0 0 0,0-1 0 0 0,0 1-1 0 0,1 0 1 0 0,-1-1 0 0 0,1 1 0 0 0,0-1-1 0 0,0 1 1 0 0,0-1 0 0 0,1 0 0 0 0,-1 0-1 0 0,6 5 1 0 0,3 0 113 0 0,1 0-1 0 0,0-1 1 0 0,0 0 0 0 0,1-1 0 0 0,0 0-1 0 0,0-1 1 0 0,0-1 0 0 0,1 0-1 0 0,17 3 1 0 0,11 0 153 0 0,80 2-1 0 0,66-11-244 0 0,-94-11-1891 0 0,-71 8 16 0 0,0-1 0 0 0,21-9 0 0 0,-9 0-3752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6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10085 0 0,'0'0'5954'0'0,"0"100"-4801"0"0,8-59-673 0 0,2 0-288 0 0,-10-4-128 0 0,8-13 16 0 0,-8-14-944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6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21 18424 0 0,'0'0'2257'0'0,"-32"-20"-8595"0"0,75 51 3776 0 0,4 3-463 0 0,4 1-1169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6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9124 0 0,'0'0'7822'0'0,"17"6"-7440"0"0,-8-2-307 0 0,-4-2-40 0 0,-1 1-1 0 0,1-1 1 0 0,0 0 0 0 0,0-1-1 0 0,0 1 1 0 0,0-1 0 0 0,0 0-1 0 0,0 0 1 0 0,0-1 0 0 0,0 0-1 0 0,0 1 1 0 0,0-2 0 0 0,0 1-1 0 0,0 0 1 0 0,0-1 0 0 0,0 0-1 0 0,0-1 1 0 0,0 1 0 0 0,0-1-1 0 0,-1 1 1 0 0,1-2 0 0 0,0 1-1 0 0,5-4 1 0 0,147-120-268 0 0,-129 103 351 0 0,-25 20 33 0 0,1 0 0 0 0,0 0-1 0 0,0 0 1 0 0,-1 1 0 0 0,1-1 0 0 0,1 1-1 0 0,-1 0 1 0 0,0 0 0 0 0,0 1-1 0 0,1 0 1 0 0,-1-1 0 0 0,1 1 0 0 0,7 0-1 0 0,-9 1-118 0 0,-1 0 0 0 0,1 0 0 0 0,0 1-1 0 0,-1-1 1 0 0,1 1 0 0 0,0 0 0 0 0,-1 0 0 0 0,1 0-1 0 0,-1 0 1 0 0,1 0 0 0 0,-1 1 0 0 0,1-1 0 0 0,-1 1-1 0 0,0 0 1 0 0,0-1 0 0 0,0 1 0 0 0,0 0 0 0 0,0 0-1 0 0,0 0 1 0 0,-1 0 0 0 0,1 1 0 0 0,2 3 0 0 0,7 12-68 0 0,-1 1 0 0 0,-1-1 0 0 0,-1 2 0 0 0,0-1 0 0 0,-2 1 0 0 0,0 0-1 0 0,-1 0 1 0 0,-1 1 0 0 0,2 30 0 0 0,9-89-12025 0 0,-8 6 3921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7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8788 0 0,'12'-4'13417'0'0,"-8"7"-13447"0"0,-1 1 0 0 0,1 0 1 0 0,-1 0-1 0 0,0 0 0 0 0,0 1 1 0 0,0-1-1 0 0,0 1 0 0 0,-1 0 0 0 0,2 5 1 0 0,4 6 35 0 0,10 23 273 0 0,-1 0-1 0 0,-3 1 0 0 0,-1 1 1 0 0,-2 0-1 0 0,7 51 1 0 0,13 220 723 0 0,-14-104-780 0 0,-16-203-74 0 0,-1 4-309 0 0,2 0 0 0 0,-1 0 0 0 0,1-1 0 0 0,5 14 0 0 0,-7-21 26 0 0,0 0 0 0 0,0 0 0 0 0,1 0 0 0 0,-1 0 1 0 0,1 0-1 0 0,-1 0 0 0 0,1 0 0 0 0,-1 0 0 0 0,1-1 0 0 0,0 1 0 0 0,-1 0 0 0 0,1 0 0 0 0,0-1 0 0 0,0 1 0 0 0,0 0 0 0 0,-1-1 1 0 0,1 1-1 0 0,0-1 0 0 0,0 1 0 0 0,0-1 0 0 0,0 1 0 0 0,0-1 0 0 0,0 0 0 0 0,0 1 0 0 0,0-1 0 0 0,0 0 0 0 0,0 0 1 0 0,0 0-1 0 0,0 0 0 0 0,0 0 0 0 0,0 0 0 0 0,0 0 0 0 0,0 0 0 0 0,0 0 0 0 0,0 0 0 0 0,0-1 0 0 0,0 1 0 0 0,0 0 0 0 0,0-1 1 0 0,0 1-1 0 0,0-1 0 0 0,0 1 0 0 0,0-1 0 0 0,0 1 0 0 0,0-1 0 0 0,0 0 0 0 0,-1 1 0 0 0,2-2 0 0 0,9-15-3810 0 0,-3-6-2032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8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44 6083 0 0,'0'0'7534'0'0,"-11"-7"-5298"0"0,-32-18-433 0 0,37 22-1404 0 0,1 0-56 0 0,13 1 1201 0 0,590-1 1278 0 0,-323 5-2567 0 0,-139-2-346 0 0,103 0-650 0 0,-83 0-4489 0 0,-151 0 4242 0 0,5 0-592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32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0 339 5971 0 0,'0'0'4810'0'0,"11"-9"-3866"0"0,-5 3-843 0 0,1 1 0 0 0,0 0 0 0 0,0 1-1 0 0,0 0 1 0 0,0 0 0 0 0,1 0-1 0 0,0 1 1 0 0,0 0 0 0 0,0 0-1 0 0,0 1 1 0 0,0 0 0 0 0,1 1 0 0 0,-1 0-1 0 0,0 0 1 0 0,14 1 0 0 0,271-1 2803 0 0,374-10-56 0 0,1114-130-1167 0 0,-635 40-1628 0 0,-1088 97-201 0 0,323-19-787 0 0,-137 26-3667 0 0,-242-3 4336 0 0,-1 0 1 0 0,1 0 0 0 0,-1 0 0 0 0,1 0 0 0 0,0 0-1 0 0,-1 0 1 0 0,1 1 0 0 0,-1-1 0 0 0,1 1 0 0 0,-1-1 0 0 0,0 1-1 0 0,1-1 1 0 0,-1 1 0 0 0,2 1 0 0 0,0 11-4444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8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217 230 3826 0 0,'0'0'7763'0'0,"12"1"-4772"0"0,1-1-2718 0 0,1-2 0 0 0,-1 0 1 0 0,0 0-1 0 0,1-1 0 0 0,-1-1 0 0 0,0 0 1 0 0,-1-1-1 0 0,1 0 0 0 0,-1-1 0 0 0,0 0 0 0 0,0-1 1 0 0,-1-1-1 0 0,0 0 0 0 0,0 0 0 0 0,-1-1 1 0 0,13-14-1 0 0,-20 20-322 0 0,-1 0 1 0 0,0 0-1 0 0,0-1 1 0 0,0 1-1 0 0,0 0 1 0 0,0-1-1 0 0,-1 0 1 0 0,0 1-1 0 0,0-1 1 0 0,0 0-1 0 0,0 0 1 0 0,0 0-1 0 0,-1 1 0 0 0,1-1 1 0 0,-1-4-1 0 0,-1 5-9 0 0,1 1 0 0 0,0 0 0 0 0,-1 0 0 0 0,1-1 0 0 0,-1 1-1 0 0,0 0 1 0 0,0 0 0 0 0,0-1 0 0 0,0 1 0 0 0,0 0-1 0 0,0 0 1 0 0,0 0 0 0 0,-1 0 0 0 0,1 1 0 0 0,-1-1 0 0 0,0 0-1 0 0,1 1 1 0 0,-1-1 0 0 0,0 1 0 0 0,0-1 0 0 0,0 1-1 0 0,0 0 1 0 0,0 0 0 0 0,0 0 0 0 0,-4-2 0 0 0,-13-2-148 0 0,0 1 0 0 0,0 0 0 0 0,-1 1 0 0 0,0 1 1 0 0,1 1-1 0 0,-1 1 0 0 0,0 1 0 0 0,1 0 0 0 0,-1 2 0 0 0,1 0 1 0 0,-1 1-1 0 0,-29 10 0 0 0,39-9 287 0 0,-1-1-1 0 0,1 1 1 0 0,0 1 0 0 0,0 0-1 0 0,1 0 1 0 0,-1 1 0 0 0,2 0-1 0 0,-1 1 1 0 0,-7 9 0 0 0,10-11 26 0 0,2 0 0 0 0,-1 0 0 0 0,1 1 0 0 0,0 0 1 0 0,0 0-1 0 0,1 0 0 0 0,0 0 0 0 0,0 1 1 0 0,1-1-1 0 0,-1 1 0 0 0,2-1 0 0 0,-1 1 0 0 0,0 15 1 0 0,2-19-46 0 0,0 0 0 0 0,0 0 0 0 0,0 0 0 0 0,1 0 1 0 0,0 0-1 0 0,0 1 0 0 0,0-1 0 0 0,0 0 1 0 0,1-1-1 0 0,-1 1 0 0 0,1 0 0 0 0,0 0 0 0 0,0-1 1 0 0,0 1-1 0 0,1-1 0 0 0,-1 1 0 0 0,4 3 1 0 0,0-2 11 0 0,0-1 0 0 0,0 1 0 0 0,0-1 0 0 0,0 0 0 0 0,1 0 0 0 0,0 0 0 0 0,0-1 0 0 0,14 4 0 0 0,4 0 54 0 0,1-2-1 0 0,0-1 1 0 0,1 0 0 0 0,40-2 0 0 0,-53-1-210 0 0,-1-1 1 0 0,0-1 0 0 0,0-1 0 0 0,0 0-1 0 0,17-4 1 0 0,-25 4-394 0 0,1 0 0 0 0,0-1-1 0 0,-1 1 1 0 0,0-1 0 0 0,1 0-1 0 0,-1 0 1 0 0,0-1 0 0 0,-1 0-1 0 0,1 0 1 0 0,-1 0 0 0 0,1 0-1 0 0,-1-1 1 0 0,6-9 0 0 0,14-30-9231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9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7363 0 0,'0'0'7092'0'0,"3"13"-6196"0"0,9 41-368 0 0,-12-53-501 0 0,0 0 0 0 0,0 0-1 0 0,0-1 1 0 0,0 1-1 0 0,1 0 1 0 0,-1 0 0 0 0,0 0-1 0 0,0-1 1 0 0,1 1 0 0 0,-1 0-1 0 0,1 0 1 0 0,-1-1 0 0 0,1 1-1 0 0,-1-1 1 0 0,1 1 0 0 0,-1 0-1 0 0,2 0 1 0 0,8-3 212 0 0,8-19-217 0 0,-16 18-69 0 0,16-19-751 0 0,0 0-1 0 0,2 2 1 0 0,1 0 0 0 0,43-33 0 0 0,-63 53 844 0 0,-1-1 1 0 0,1 1-1 0 0,0-1 1 0 0,-1 1-1 0 0,1-1 1 0 0,0 1-1 0 0,-1-1 1 0 0,1 1-1 0 0,0 0 1 0 0,0-1-1 0 0,-1 1 1 0 0,1 0-1 0 0,0 0 1 0 0,0-1-1 0 0,-1 1 1 0 0,1 0-1 0 0,0 0 1 0 0,0 0-1 0 0,0 0 1 0 0,0 0-1 0 0,-1 0 1 0 0,1 0 0 0 0,0 1-1 0 0,0-1 1 0 0,-1 0-1 0 0,1 0 1 0 0,0 0-1 0 0,0 1 1 0 0,0-1-1 0 0,-1 1 1 0 0,1-1-1 0 0,0 0 1 0 0,-1 1-1 0 0,1-1 1 0 0,0 1-1 0 0,-1-1 1 0 0,1 1-1 0 0,-1 0 1 0 0,1-1-1 0 0,-1 1 1 0 0,1 0-1 0 0,-1-1 1 0 0,0 1-1 0 0,1 0 1 0 0,-1-1-1 0 0,1 3 1 0 0,1 3 83 0 0,-1 0-1 0 0,1 1 1 0 0,-1-1 0 0 0,-1 1 0 0 0,1 6 0 0 0,0 4 224 0 0,-1-17-349 0 0,0 4 40 0 0,1-1 0 0 0,-1 0 0 0 0,1 0 0 0 0,0 1 0 0 0,-1-1 0 0 0,1 0 0 0 0,1 0 0 0 0,-1 0 0 0 0,2 3 0 0 0,-2-5-34 0 0,1 0-1 0 0,-1 0 1 0 0,0 0 0 0 0,0-1-1 0 0,0 1 1 0 0,1-1 0 0 0,-1 1 0 0 0,0-1-1 0 0,1 1 1 0 0,-1-1 0 0 0,0 0-1 0 0,1 1 1 0 0,-1-1 0 0 0,1 0 0 0 0,-1 0-1 0 0,0 0 1 0 0,1 0 0 0 0,-1 0-1 0 0,1 0 1 0 0,-1-1 0 0 0,0 1 0 0 0,1 0-1 0 0,-1-1 1 0 0,2 0 0 0 0,8-3 17 0 0,-1 1 1 0 0,0-2 0 0 0,0 1 0 0 0,-1-2 0 0 0,15-8 0 0 0,28-16-80 0 0,-38 25 59 0 0,-1 0 0 0 0,0 1-1 0 0,1 0 1 0 0,0 1-1 0 0,0 0 1 0 0,18 0 0 0 0,-27 3 13 0 0,0 0 0 0 0,1 0 1 0 0,-1 0-1 0 0,0 1 0 0 0,1 0 1 0 0,-1 0-1 0 0,0 0 0 0 0,0 1 1 0 0,0-1-1 0 0,0 1 0 0 0,0 1 1 0 0,0-1-1 0 0,0 1 0 0 0,-1-1 1 0 0,1 1-1 0 0,-1 1 1 0 0,0-1-1 0 0,0 0 0 0 0,5 7 1 0 0,-6-7-25 0 0,1 1 0 0 0,-1 0 0 0 0,0 0 0 0 0,0 0 0 0 0,-1 1 0 0 0,1-1 1 0 0,-1 1-1 0 0,0 0 0 0 0,-1-1 0 0 0,1 1 0 0 0,-1 0 0 0 0,1 0 1 0 0,-1 0-1 0 0,0 10 0 0 0,-1-15-49 0 0,0 0 0 0 0,0 0 0 0 0,0 0 0 0 0,0 1 0 0 0,0-1 0 0 0,0 0 0 0 0,0 0 0 0 0,0 0 0 0 0,0 0 0 0 0,0 1 0 0 0,0-1 0 0 0,0 0 0 0 0,0 0 0 0 0,0 0 0 0 0,0 0 0 0 0,0 0 0 0 0,1 0 0 0 0,-1 1 0 0 0,1 0-676 0 0,-1-1 677 0 0,1 0-1 0 0,-1 0 0 0 0,0 0 0 0 0,0 0 0 0 0,0 0 0 0 0,0 0 0 0 0,0 0 0 0 0,1 0 0 0 0,-1 0 0 0 0,0 0 0 0 0,0 0 0 0 0,0 0 0 0 0,0 0 0 0 0,1 0 0 0 0,-1 0 0 0 0,0 0 0 0 0,0 0 0 0 0,0-1 0 0 0,0 1 0 0 0,0 0 0 0 0,0 0 0 0 0,2-1-572 0 0,7-9-1989 0 0,4-10-2296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49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148 584 6691 0 0,'0'0'2545'0'0,"3"16"-114"0"0,17 130 1416 0 0,-20-146-3843 0 0,-1 1 1 0 0,1-1-1 0 0,0 0 1 0 0,0 1-1 0 0,0-1 1 0 0,0 0-1 0 0,0 0 1 0 0,0 1-1 0 0,0-1 1 0 0,0 0-1 0 0,0 1 1 0 0,0-1-1 0 0,0 0 1 0 0,0 1-1 0 0,0-1 1 0 0,1 0-1 0 0,-1 0 1 0 0,0 1-1 0 0,0-1 1 0 0,0 0-1 0 0,0 1 1 0 0,0-1-1 0 0,1 0 1 0 0,-1 0 0 0 0,0 1-1 0 0,0-1 1 0 0,0 0-1 0 0,1 0 1 0 0,-1 0-1 0 0,0 1 1 0 0,0-1-1 0 0,1 0 1 0 0,-1 0-1 0 0,0 0 1 0 0,0 0-1 0 0,1 0 1 0 0,-1 1-1 0 0,0-1 1 0 0,1 0-1 0 0,-1 0 1 0 0,0 0-1 0 0,1 0 1 0 0,-1 0-1 0 0,0 0 1 0 0,0 0-1 0 0,1 0 1 0 0,-1 0-1 0 0,0 0 1 0 0,1 0-1 0 0,-1 0 1 0 0,1-1 18 0 0,0 0 0 0 0,0 0 1 0 0,-1 1-1 0 0,1-1 0 0 0,0 0 1 0 0,-1 0-1 0 0,1 0 0 0 0,-1 0 1 0 0,1 0-1 0 0,-1 0 0 0 0,1 0 0 0 0,-1 0 1 0 0,0 0-1 0 0,1 0 0 0 0,-1-1 1 0 0,4-17 10 0 0,-1 0-1 0 0,-2 0 1 0 0,1 0 0 0 0,-2 0 0 0 0,-1 0 0 0 0,0 0 0 0 0,-1 0 0 0 0,-1 0 0 0 0,-8-25 0 0 0,-10-5-15 0 0,-29-49 0 0 0,-15-34 92 0 0,58 113 121 0 0,0 0 0 0 0,1 0 0 0 0,1-1 0 0 0,1 0 0 0 0,-2-27 1 0 0,5 43-123 0 0,1 1 1 0 0,0-1 0 0 0,0 1-1 0 0,0-1 1 0 0,0 1 0 0 0,0-1-1 0 0,1 1 1 0 0,0 0 0 0 0,-1-1-1 0 0,1 1 1 0 0,1 0 0 0 0,-1-1-1 0 0,0 1 1 0 0,1 0 0 0 0,0 0-1 0 0,-1 0 1 0 0,1 0 0 0 0,0 0-1 0 0,5-4 1 0 0,-3 4-42 0 0,1 0-1 0 0,0 0 1 0 0,0 1-1 0 0,0-1 1 0 0,0 1-1 0 0,0 0 1 0 0,0 0-1 0 0,0 1 1 0 0,1 0 0 0 0,-1 0-1 0 0,9-1 1 0 0,18-2-79 0 0,0 2 1 0 0,0 1-1 0 0,38 5 1 0 0,-52-3-14 0 0,-1 2 0 0 0,1 0 0 0 0,-1 1 0 0 0,0 1 0 0 0,0 1 0 0 0,0 0 0 0 0,19 11 0 0 0,-31-14 7 0 0,0 0 1 0 0,0 0-1 0 0,0 0 0 0 0,0 1 1 0 0,-1 0-1 0 0,1 0 0 0 0,-1 0 0 0 0,0 1 1 0 0,0 0-1 0 0,-1-1 0 0 0,0 1 0 0 0,1 0 1 0 0,-1 1-1 0 0,-1-1 0 0 0,1 0 1 0 0,-1 1-1 0 0,0 0 0 0 0,1 7 0 0 0,-2-8-7 0 0,-1 0 0 0 0,1 0 0 0 0,-1 0 0 0 0,0 0 0 0 0,-1 0 0 0 0,0 0 0 0 0,1 0 0 0 0,-2 0 0 0 0,1 0 0 0 0,0 0 0 0 0,-1 0 0 0 0,0 0 0 0 0,0-1 0 0 0,-1 1 0 0 0,1-1 0 0 0,-1 1 0 0 0,0-1 0 0 0,0 0 0 0 0,0 0 0 0 0,-1 0 0 0 0,-7 6 0 0 0,-7 5-359 0 0,-1-1 0 0 0,-1-1 0 0 0,0 0 0 0 0,-1-2 0 0 0,-40 17 0 0 0,21-13-693 0 0,-2-1 0 0 0,-57 10-1 0 0,84-21 715 0 0,6-1-21 0 0,1 0 0 0 0,-1 0 0 0 0,0-1 0 0 0,0 0 0 0 0,-1 0 0 0 0,1-1 0 0 0,0-1 0 0 0,-14-1 0 0 0,21-16-7123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50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8532 0 0,'0'0'9812'0'0,"8"8"-9796"0"0,-5 33-272 0 0,-3 16 769 0 0,0 14 111 0 0,0 5-368 0 0,0 0-48 0 0,0-13-144 0 0,0-15-32 0 0,0-29-1072 0 0,0-47-9749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50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66 20890 0 0,'0'0'2865'0'0,"-156"-60"-3201"0"0,156 55-721 0 0,22 5-3617 0 0,21 0-192 0 0,11 11-513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51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 6387 0 0,'-4'-4'9837'0'0,"4"4"-9817"0"0,0 0 0 0 0,0 0-1 0 0,0 0 1 0 0,0 0 0 0 0,0 0-1 0 0,0 0 1 0 0,0 0 0 0 0,0 1-1 0 0,0-1 1 0 0,0 0 0 0 0,0 0 0 0 0,0 0-1 0 0,0 0 1 0 0,0 0 0 0 0,0 0 98 0 0,0 0-99 0 0,0 0 1 0 0,0 0 0 0 0,-1 0-1 0 0,1 0 1 0 0,0 0 0 0 0,0 0 0 0 0,0 0-1 0 0,0 0 1 0 0,0 0 0 0 0,0 0-1 0 0,0 0 1 0 0,0 0 0 0 0,0 0-1 0 0,0 0 1 0 0,14 27 998 0 0,21 54 0 0 0,-19-30-428 0 0,113 303 586 0 0,-41-116-945 0 0,-78-200-208 0 0,-1 1-1 0 0,-2 0 1 0 0,-2 0-1 0 0,1 56 1 0 0,-4 4-5 0 0,0-29 26 0 0,-7 73 1 0 0,5-140-36 0 0,0 1-1 0 0,-1 0 1 0 0,1-1 0 0 0,-1 1 0 0 0,0-1 0 0 0,0 1 0 0 0,0-1 0 0 0,-1 0 0 0 0,1 1 0 0 0,-1-1 0 0 0,-2 4-1 0 0,1-46 547 0 0,3-310-1382 0 0,-1 328 687 0 0,-2 0-1 0 0,0 1 1 0 0,-1-1-1 0 0,-1 1 0 0 0,-1 0 1 0 0,-1 0-1 0 0,-19-37 1 0 0,-2-9 77 0 0,20 41 27 0 0,0 0 0 0 0,1-1 0 0 0,2 0-1 0 0,-4-42 1 0 0,6-107 278 0 0,3 113-175 0 0,0 50-58 0 0,-1 0 0 0 0,-1 0 0 0 0,0-1 0 0 0,-1 1 0 0 0,0 1 0 0 0,-1-1 0 0 0,-8-17 0 0 0,4 10 18 0 0,8 18-51 0 0,1 0 0 0 0,0 1 0 0 0,-1-1 0 0 0,1 1 0 0 0,-1-1 0 0 0,1 1 0 0 0,0 0 1 0 0,-1-1-1 0 0,1 1 0 0 0,0 0 0 0 0,-1-1 0 0 0,1 1 0 0 0,0 0 0 0 0,0 0 0 0 0,-1-1 0 0 0,1 1 0 0 0,0 0 0 0 0,0 0 0 0 0,-1 0 1 0 0,1 0-1 0 0,0 0 0 0 0,0 0 0 0 0,0 0 0 0 0,-1 1 0 0 0,1-1 0 0 0,0 0 0 0 0,0 0 0 0 0,0 1 0 0 0,30 3-18 0 0,-24-3 40 0 0,449 99 4 0 0,-414-87 96 0 0,74 34 0 0 0,-104-41-20 0 0,-1 0 0 0 0,0 0 0 0 0,0 1 0 0 0,0 1 0 0 0,-1 0 0 0 0,0 0 0 0 0,-1 1 0 0 0,0 0 0 0 0,0 1-1 0 0,13 19 1 0 0,-19-26-68 0 0,-2 1 1 0 0,1-1-1 0 0,0 0 0 0 0,-1 1 0 0 0,1-1 0 0 0,-1 1 0 0 0,0-1 0 0 0,0 1 1 0 0,0-1-1 0 0,-1 1 0 0 0,0 0 0 0 0,1-1 0 0 0,-1 1 0 0 0,0 0 0 0 0,-1 0 1 0 0,1-1-1 0 0,-1 1 0 0 0,1 0 0 0 0,-1-1 0 0 0,0 1 0 0 0,-3 5 0 0 0,1-4-1 0 0,0-1 1 0 0,0 1-1 0 0,0 0 0 0 0,-1-1 0 0 0,0 0 0 0 0,0 0 0 0 0,0 0 0 0 0,-1 0 0 0 0,1-1 0 0 0,-1 1 1 0 0,0-1-1 0 0,-8 4 0 0 0,-46 18-134 0 0,43-20-86 0 0,1 1-1 0 0,0 1 1 0 0,1 1-1 0 0,-22 13 1 0 0,35-21 203 0 0,1 1 1 0 0,-1-1 0 0 0,1 0-1 0 0,-1 1 1 0 0,0-1-1 0 0,1 0 1 0 0,-1 1-1 0 0,1-1 1 0 0,0 1-1 0 0,-1-1 1 0 0,1 1-1 0 0,-1-1 1 0 0,1 1 0 0 0,0-1-1 0 0,-1 1 1 0 0,1 0-1 0 0,0-1 1 0 0,-1 1-1 0 0,1-1 1 0 0,0 1-1 0 0,0 0 1 0 0,0-1-1 0 0,0 1 1 0 0,-1-1 0 0 0,1 1-1 0 0,0 0 1 0 0,0-1-1 0 0,0 1 1 0 0,0 0-1 0 0,1-1 1 0 0,-1 1-1 0 0,0 0 1 0 0,0-1-1 0 0,0 1 1 0 0,0 0 0 0 0,1 0-1 0 0,1 0 3 0 0,-1 1 1 0 0,1-1-1 0 0,-1 0 1 0 0,1 0-1 0 0,0 0 0 0 0,0 0 1 0 0,-1 0-1 0 0,1 0 0 0 0,0 0 1 0 0,0-1-1 0 0,0 1 0 0 0,2 0 1 0 0,111 18 253 0 0,-88-16-218 0 0,1 1 1 0 0,-1 1-1 0 0,0 1 0 0 0,-1 1 1 0 0,38 16-1 0 0,-61-22-33 0 0,0 0-1 0 0,-1 1 1 0 0,0-1-1 0 0,1 0 0 0 0,-1 1 1 0 0,0 0-1 0 0,0 0 0 0 0,0-1 1 0 0,0 1-1 0 0,0 0 1 0 0,0 1-1 0 0,0-1 0 0 0,-1 0 1 0 0,1 0-1 0 0,-1 1 1 0 0,0-1-1 0 0,1 1 0 0 0,-1-1 1 0 0,0 1-1 0 0,-1 0 1 0 0,1-1-1 0 0,0 1 0 0 0,-1 0 1 0 0,1-1-1 0 0,-1 1 1 0 0,0 0-1 0 0,0 0 0 0 0,0-1 1 0 0,-1 6-1 0 0,0-3 1 0 0,-1 0-1 0 0,0 0 0 0 0,0 1 1 0 0,0-1-1 0 0,-1 0 0 0 0,0-1 1 0 0,0 1-1 0 0,0 0 1 0 0,0-1-1 0 0,-1 0 0 0 0,1 0 1 0 0,-1 0-1 0 0,0 0 1 0 0,-5 3-1 0 0,-31 22-56 0 0,-1-2 1 0 0,-76 37-1 0 0,-99 31-678 0 0,206-91 673 0 0,-29 13-228 0 0,29-11 143 0 0,-1 0 1 0 0,0-1 0 0 0,-1-1-1 0 0,1 0 1 0 0,-1-1-1 0 0,0 0 1 0 0,0 0 0 0 0,0-1-1 0 0,-20 0 1 0 0,28-3-353 0 0,1 1 0 0 0,0-1 0 0 0,-1 0 1 0 0,1 0-1 0 0,0-1 0 0 0,-1 1 0 0 0,1-1 1 0 0,0 1-1 0 0,-6-5 0 0 0,-12-7-4488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52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10101 0 0,'0'0'1568'0'0,"2"6"-276"0"0,3 38 331 0 0,-2 0 0 0 0,-4 75 1 0 0,0-40-999 0 0,1-78-620 0 0,0 0 0 0 0,0 0 0 0 0,0 0-1 0 0,0 0 1 0 0,0 0 0 0 0,0 0 0 0 0,1-1-1 0 0,-1 1 1 0 0,0 0 0 0 0,1 0 0 0 0,-1 0-1 0 0,1 0 1 0 0,-1 0 0 0 0,1 0 0 0 0,-1-1-1 0 0,1 1 1 0 0,0 0 0 0 0,-1 0-1 0 0,1-1 1 0 0,0 1 0 0 0,0-1 0 0 0,-1 1-1 0 0,1 0 1 0 0,0-1 0 0 0,1 1 0 0 0,1 0 6 0 0,0 0 0 0 0,0 0 1 0 0,0 0-1 0 0,0 0 1 0 0,0-1-1 0 0,0 0 0 0 0,0 1 1 0 0,5-1-1 0 0,1-1 22 0 0,1 0 0 0 0,-1 0 0 0 0,1-1 0 0 0,-1 0 1 0 0,11-3-1 0 0,-5-3-160 0 0,1 0 0 0 0,-1-1 0 0 0,0 0 0 0 0,24-21 0 0 0,-25 18-74 0 0,0 2 1 0 0,1-1-1 0 0,0 2 0 0 0,20-10 1 0 0,-33 18 204 0 0,0 0 1 0 0,-1 0 0 0 0,1 1 0 0 0,0-1 0 0 0,0 0 0 0 0,0 1 0 0 0,-1-1-1 0 0,1 1 1 0 0,0 0 0 0 0,0 0 0 0 0,0 0 0 0 0,0 0 0 0 0,0 0-1 0 0,0 0 1 0 0,0 0 0 0 0,0 0 0 0 0,0 1 0 0 0,-1-1 0 0 0,1 1 0 0 0,0-1-1 0 0,0 1 1 0 0,0 0 0 0 0,-1 0 0 0 0,1 0 0 0 0,0 0 0 0 0,-1 0 0 0 0,1 0-1 0 0,-1 0 1 0 0,1 0 0 0 0,-1 1 0 0 0,0-1 0 0 0,0 1 0 0 0,1-1 0 0 0,-1 1-1 0 0,0-1 1 0 0,0 1 0 0 0,0 0 0 0 0,0-1 0 0 0,-1 1 0 0 0,1 0-1 0 0,0 0 1 0 0,-1 0 0 0 0,1 3 0 0 0,2 9 84 0 0,-1 1 1 0 0,0-1-1 0 0,-1 1 0 0 0,-2 24 1 0 0,1-22-83 0 0,-2-2-532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52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9092 0 0,'0'0'9946'0'0,"13"-5"-8732"0"0,-2 0-972 0 0,1 1 0 0 0,21-6 0 0 0,-32 10-233 0 0,0 0 1 0 0,1 0 0 0 0,-1-1 0 0 0,0 2 0 0 0,0-1-1 0 0,0 0 1 0 0,0 0 0 0 0,0 0 0 0 0,0 0-1 0 0,0 1 1 0 0,1-1 0 0 0,-1 0 0 0 0,0 1 0 0 0,0-1-1 0 0,0 1 1 0 0,0-1 0 0 0,0 1 0 0 0,0 0 0 0 0,-1-1-1 0 0,1 1 1 0 0,0 0 0 0 0,0 0 0 0 0,0-1-1 0 0,-1 1 1 0 0,1 0 0 0 0,0 0 0 0 0,-1 0 0 0 0,2 2-1 0 0,7 30 75 0 0,-8-26-46 0 0,8 57 351 0 0,-3 0 0 0 0,-2 0 0 0 0,-11 129 0 0 0,3-160-605 0 0,-12 48 0 0 0,-3-10-2866 0 0,50-66-9969 0 0,1-16 6677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52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15415 0 0,'0'0'5771'0'0,"3"20"-5705"0"0,1 17-7 0 0,-2 1 0 0 0,-4 62-1 0 0,-12 437-566 0 0,14-447-619 0 0,0-85 858 0 0,0 0 1 0 0,0 0-1 0 0,0 0 0 0 0,-1-1 0 0 0,0 1 1 0 0,0 0-1 0 0,0 0 0 0 0,-1 0 0 0 0,-2 5 1 0 0,3-9-96 0 0,0 1 0 0 0,0-1-1 0 0,0 1 1 0 0,0-1 0 0 0,0 0 0 0 0,-1 0 0 0 0,1 0 0 0 0,0 1 0 0 0,-1-1 0 0 0,1 0 0 0 0,-1-1 0 0 0,1 1 0 0 0,-1 0 0 0 0,0 0 0 0 0,1-1 0 0 0,-1 1 0 0 0,0-1 0 0 0,0 1 0 0 0,1-1 0 0 0,-1 0 0 0 0,0 0 0 0 0,0 1 0 0 0,1-1 0 0 0,-1-1 0 0 0,0 1 0 0 0,0 0 0 0 0,-2-1-1 0 0,-20-3-6051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53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1 123 11461 0 0,'0'0'7294'0'0,"12"-14"-6733"0"0,44-45-60 0 0,-49 53-422 0 0,-1 1 0 0 0,1 1 0 0 0,1-1 0 0 0,-1 1 0 0 0,1 0 0 0 0,-1 1 0 0 0,1 0 0 0 0,0 0 0 0 0,0 1 0 0 0,0 0 0 0 0,1 0 0 0 0,-1 1 0 0 0,0 0 0 0 0,11 0 0 0 0,-14 0-90 0 0,204-1-397 0 0,-133 4 144 0 0,180 22-4100 0 0,-194-16-346 0 0,-30-4-564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02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1099 5587 0 0,'-7'-17'3332'0'0,"5"14"-3269"0"0,0 0 0 0 0,1 0-1 0 0,0 0 1 0 0,0 0 0 0 0,0 0 0 0 0,0 0 0 0 0,0 0 0 0 0,0 0 0 0 0,1 0 0 0 0,0-1 0 0 0,0 1 0 0 0,-1 0 0 0 0,2 0 0 0 0,-1-1-1 0 0,0 1 1 0 0,1 0 0 0 0,-1 0 0 0 0,1 0 0 0 0,0 0 0 0 0,0 0 0 0 0,3-6 0 0 0,2-1-72 0 0,1-1 1 0 0,0 1 0 0 0,0 1-1 0 0,14-15 1 0 0,6-7 149 0 0,-8 4-73 0 0,-1 0 0 0 0,-1-2 0 0 0,16-38 0 0 0,28-92 426 0 0,0 0 2526 0 0,-48 131-2990 0 0,2 0-1 0 0,0 2 1 0 0,2-1 0 0 0,1 2-1 0 0,1 0 1 0 0,1 2 0 0 0,34-32-1 0 0,-18 28-55 0 0,2 1-1 0 0,0 3 0 0 0,2 0 1 0 0,69-26-1 0 0,-97 43 27 0 0,10-2-20 0 0,1 0 0 0 0,-1 1 0 0 0,1 1 0 0 0,38-4 0 0 0,95-1-58 0 0,-131 10 106 0 0,380-2-94 0 0,-362 7 47 0 0,-1 2 1 0 0,-1 2-1 0 0,0 1 0 0 0,79 30 1 0 0,152 83 59 0 0,-119-49 8 0 0,-99-46-49 0 0,-1 2 0 0 0,-2 2 0 0 0,-1 2 0 0 0,-1 3 0 0 0,-2 2 0 0 0,-2 1 0 0 0,61 69 0 0 0,-64-63 19 0 0,-2 2 1 0 0,-2 1-1 0 0,-2 3 0 0 0,53 97 0 0 0,101 181 362 0 0,-54-101 145 0 0,-112-189-448 0 0,1-1-1 0 0,2 0 0 0 0,1-2 1 0 0,2-1-1 0 0,2-2 0 0 0,42 35 1 0 0,-47-44 5 0 0,23 18 341 0 0,86 96 0 0 0,-4 17 491 0 0,243 225 0 0 0,-317-331-703 0 0,2-3 0 0 0,2-3 0 0 0,93 49 0 0 0,-64-47-24 0 0,1-4-1 0 0,102 30 1 0 0,201 49 940 0 0,699 120-1 0 0,-127-56-759 0 0,-870-160-380 0 0,209 44-528 0 0,-301-67 886 0 0,9 0-3119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53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81 8916 0 0,'0'0'5744'0'0,"6"-4"-5584"0"0,-5 3-156 0 0,0 1 5 0 0,0-1 1 0 0,1 1 0 0 0,-1-1 0 0 0,0 0 0 0 0,0 0 0 0 0,0 0-1 0 0,0 0 1 0 0,0 0 0 0 0,0 0 0 0 0,0 0 0 0 0,0 0 0 0 0,0 0-1 0 0,1-2 1 0 0,-3 2 4 0 0,-1 0 0 0 0,0 0 0 0 0,0 0 1 0 0,0 1-1 0 0,0-1 0 0 0,1 1 0 0 0,-1-1 0 0 0,0 1 0 0 0,0 0 0 0 0,0 0 0 0 0,0 0 0 0 0,0 0 0 0 0,0 0 0 0 0,-3 1 0 0 0,-1 0 32 0 0,1 0 0 0 0,-1 0 0 0 0,1 0 0 0 0,0 1 0 0 0,0 0 0 0 0,-1 0 0 0 0,1 0 0 0 0,1 1 0 0 0,-1 0 0 0 0,0-1 0 0 0,1 2 0 0 0,-1-1-1 0 0,1 1 1 0 0,0-1 0 0 0,0 1 0 0 0,0 0 0 0 0,1 0 0 0 0,-1 1 0 0 0,-4 7 0 0 0,2-2 58 0 0,0 0 0 0 0,0 0 1 0 0,1 1-1 0 0,0-1 0 0 0,1 1 0 0 0,0 0 1 0 0,1 0-1 0 0,-3 18 0 0 0,4-19-63 0 0,1-1-1 0 0,1 0 1 0 0,0 0 0 0 0,0 1-1 0 0,2 10 1 0 0,-1-17-34 0 0,0 0 1 0 0,-1 0-1 0 0,1-1 0 0 0,0 1 1 0 0,1 0-1 0 0,-1 0 0 0 0,0-1 0 0 0,1 1 1 0 0,0-1-1 0 0,-1 0 0 0 0,1 1 1 0 0,0-1-1 0 0,0 0 0 0 0,0 0 1 0 0,1 0-1 0 0,-1 0 0 0 0,0 0 1 0 0,1-1-1 0 0,-1 1 0 0 0,4 0 1 0 0,5 3 21 0 0,1-1 0 0 0,-1-1 0 0 0,1 0 1 0 0,0 0-1 0 0,0-1 0 0 0,1-1 0 0 0,-1 0 0 0 0,0-1 1 0 0,0 0-1 0 0,1-1 0 0 0,-1 0 0 0 0,0-1 0 0 0,0 0 1 0 0,0-1-1 0 0,0-1 0 0 0,-1 1 0 0 0,1-2 1 0 0,-1 0-1 0 0,18-10 0 0 0,-22 10-100 0 0,1-1 0 0 0,-1 0 0 0 0,0 0 0 0 0,0-1 0 0 0,-1 0 0 0 0,0 0 0 0 0,0 0 1 0 0,-1-1-1 0 0,0 0 0 0 0,0 0 0 0 0,-1 0 0 0 0,0-1 0 0 0,0 1 0 0 0,-1-1 0 0 0,0 0 0 0 0,-1 0 0 0 0,0 0 0 0 0,0 0 0 0 0,-1 0 0 0 0,0-1 1 0 0,-1 1-1 0 0,1 0 0 0 0,-3-16 0 0 0,1 20 39 0 0,1 1 0 0 0,-1-1 0 0 0,0 0 0 0 0,0 1 0 0 0,0-1 0 0 0,-1 1 0 0 0,0 0-1 0 0,0-1 1 0 0,0 1 0 0 0,0 0 0 0 0,0 0 0 0 0,-1 0 0 0 0,0 1 0 0 0,0-1 0 0 0,-4-4 0 0 0,1 3 101 0 0,0 1 1 0 0,0-1-1 0 0,0 1 0 0 0,0 0 0 0 0,-1 1 0 0 0,1 0 1 0 0,-1 0-1 0 0,0 0 0 0 0,-8-1 0 0 0,-2 0 270 0 0,0 1 0 0 0,0 0-1 0 0,-1 1 1 0 0,1 2 0 0 0,-1-1 0 0 0,0 2-1 0 0,-27 4 1 0 0,36-3-335 0 0,1-1 1 0 0,0 1-1 0 0,-1 1 0 0 0,1 0 0 0 0,0 0 0 0 0,0 0 0 0 0,1 1 1 0 0,-1 0-1 0 0,1 1 0 0 0,0 0 0 0 0,0 0 0 0 0,0 0 1 0 0,-5 7-1 0 0,10-10-268 0 0,-1 5-136 0 0,3-7 269 0 0,1 1 1 0 0,-1-1-1 0 0,1 0 0 0 0,-1 1 1 0 0,0-1-1 0 0,1 0 0 0 0,-1 0 1 0 0,1 1-1 0 0,-1-1 1 0 0,1 0-1 0 0,-1 0 0 0 0,1 1 1 0 0,-1-1-1 0 0,1 0 0 0 0,-1 0 1 0 0,1 0-1 0 0,-1 0 0 0 0,1 0 1 0 0,-1 0-1 0 0,1 0 1 0 0,-1 0-1 0 0,1 0 0 0 0,-1 0 1 0 0,1 0-1 0 0,0 0 0 0 0,46-5-4762 0 0,13-16-2977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54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5635 0 0,'0'0'5474'0'0,"5"16"-3905"0"0,17 50-321 0 0,-21-62-1092 0 0,0 0-1 0 0,0 0 0 0 0,0 0 1 0 0,0 0-1 0 0,-1 0 1 0 0,1 0-1 0 0,-1 0 0 0 0,0 0 1 0 0,-1 0-1 0 0,0 4 0 0 0,0-6 119 0 0,1-4-20 0 0,7-15 273 0 0,1 7-496 0 0,0 0 0 0 0,0 1-1 0 0,1 0 1 0 0,1 1-1 0 0,-1 0 1 0 0,1 0 0 0 0,0 1-1 0 0,15-8 1 0 0,-5 2-32 0 0,-7 4 73 0 0,0 0-1 0 0,1 1 0 0 0,0 1 1 0 0,0 0-1 0 0,0 1 1 0 0,1 0-1 0 0,0 1 1 0 0,0 1-1 0 0,0 0 1 0 0,1 1-1 0 0,-1 1 1 0 0,1 0-1 0 0,19 1 1 0 0,-34 1-67 0 0,1 1 0 0 0,-1-1 1 0 0,1 0-1 0 0,0 0 1 0 0,-1 1-1 0 0,1-1 1 0 0,-1 1-1 0 0,1-1 1 0 0,-1 1-1 0 0,1 0 0 0 0,-1 0 1 0 0,0-1-1 0 0,1 1 1 0 0,-1 0-1 0 0,0 0 1 0 0,0 0-1 0 0,1 0 1 0 0,-1 1-1 0 0,0-1 1 0 0,0 0-1 0 0,0 0 0 0 0,0 2 1 0 0,1 0-1 0 0,-1 1 0 0 0,0-1 0 0 0,0 0 1 0 0,0 0-1 0 0,0 1 0 0 0,0-1 0 0 0,-1 0 0 0 0,0 1 1 0 0,0-1-1 0 0,0 5 0 0 0,0 0-10 0 0,-1 1 0 0 0,-1 0 1 0 0,1-1-1 0 0,-1 0 0 0 0,-1 1 0 0 0,0-1 0 0 0,-7 16 1 0 0,-14 10-282 0 0,-9 16-1341 0 0,31-47 1098 0 0,1 0-1 0 0,-1 1 1 0 0,1-1-1 0 0,0 0 1 0 0,0 0-1 0 0,1 0 1 0 0,-1 1-1 0 0,0 4 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5:54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1 11013 0 0,'0'0'5245'0'0,"-24"8"-4815"0"0,-8 3-320 0 0,-78 25 223 0 0,104-34-270 0 0,-4 0 13 0 0,1 1-1 0 0,-1 0 1 0 0,0 1-1 0 0,1 0 1 0 0,-14 8-1 0 0,20-11-76 0 0,1 1 0 0 0,0 0 1 0 0,0 0-1 0 0,0 0 0 0 0,0 0 0 0 0,0 0 0 0 0,0 0 0 0 0,1 1 0 0 0,-1-1 0 0 0,1 1 0 0 0,0-1 0 0 0,0 1 0 0 0,-1-1 0 0 0,2 1 0 0 0,-1 0 0 0 0,0-1 1 0 0,0 1-1 0 0,1 0 0 0 0,0 0 0 0 0,-1 0 0 0 0,1-1 0 0 0,0 1 0 0 0,0 0 0 0 0,1 4 0 0 0,0-5 2 0 0,-1 0 0 0 0,1 0 0 0 0,0-1 0 0 0,0 1 0 0 0,-1 0 0 0 0,1-1 0 0 0,0 1 0 0 0,0 0 0 0 0,1-1 0 0 0,-1 1 0 0 0,0-1 0 0 0,0 0 0 0 0,1 1 1 0 0,-1-1-1 0 0,1 0 0 0 0,-1 0 0 0 0,1 0 0 0 0,-1 0 0 0 0,4 1 0 0 0,40 16 91 0 0,-29-12-53 0 0,14 5 46 0 0,42 19 55 0 0,-66-27-136 0 0,0 0 0 0 0,0 0 0 0 0,-1 1 0 0 0,1-1 0 0 0,-1 1 0 0 0,0 1 0 0 0,0-1 1 0 0,8 10-1 0 0,-12-11-8 0 0,1-1 0 0 0,-1 0 1 0 0,0 0-1 0 0,0 1 1 0 0,0-1-1 0 0,0 0 1 0 0,0 1-1 0 0,0-1 0 0 0,-1 1 1 0 0,1-1-1 0 0,-1 1 1 0 0,0 0-1 0 0,1-1 1 0 0,-1 1-1 0 0,0-1 0 0 0,-1 1 1 0 0,1 0-1 0 0,0-1 1 0 0,-1 1-1 0 0,0-1 1 0 0,1 1-1 0 0,-1-1 0 0 0,0 0 1 0 0,0 1-1 0 0,0-1 1 0 0,-1 0-1 0 0,1 1 1 0 0,-1-1-1 0 0,1 0 0 0 0,-1 0 1 0 0,1 0-1 0 0,-5 3 1 0 0,-5 5-84 0 0,-1 0 1 0 0,0-1-1 0 0,0-1 1 0 0,-20 11-1 0 0,15-9-69 0 0,-110 78-31 0 0,79-53 174 0 0,43-31-56 0 0,4-3-11 0 0,0 0 0 0 0,0 0 0 0 0,0-1 0 0 0,0 1 0 0 0,0 0 0 0 0,0-1 1 0 0,0 1-1 0 0,0-1 0 0 0,0 1 0 0 0,-1-1 0 0 0,1 1 0 0 0,0-1 0 0 0,-2 1 0 0 0,2-6-1646 0 0,3-18-1870 0 0,7-11-3776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28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1182 49 2945 0 0,'-1'0'129'0'0,"1"0"0"0"0,-1 0 0 0 0,0 0 0 0 0,0 0 0 0 0,0 0 0 0 0,1-1 0 0 0,-1 1 0 0 0,0 0 0 0 0,0-1 0 0 0,1 1 0 0 0,-1 0 0 0 0,0-1 0 0 0,0 1 0 0 0,1-1 0 0 0,-1 1 0 0 0,0-1 0 0 0,1 1 0 0 0,-1-1 1 0 0,1 1-1 0 0,-1-1 0 0 0,1 0 0 0 0,-1 1 0 0 0,1-1 0 0 0,-1 0 0 0 0,1 1 0 0 0,-1-1 0 0 0,1 0 0 0 0,0 0 0 0 0,0 1 0 0 0,-1-2 0 0 0,-9-32 8464 0 0,7 36-8855 0 0,-23 76 270 0 0,17-54-8 0 0,1 0 0 0 0,0 0 0 0 0,-6 47 0 0 0,-4 138 7 0 0,9-78 6 0 0,-40 201-1 0 0,23-213 4 0 0,-20 212 0 0 0,-5 30 17 0 0,30-249 62 0 0,5 1 0 0 0,-1 122 0 0 0,19-49 16 0 0,-1 118 680 0 0,-3-282-760 0 0,-1 1 0 0 0,-1-1 0 0 0,-1 0 1 0 0,-9 24-1 0 0,6-21-13 0 0,1-1 0 0 0,-6 50 0 0 0,11-50-10 0 0,0-1 0 0 0,2 1-1 0 0,0 0 1 0 0,2-1 0 0 0,0 1-1 0 0,2-1 1 0 0,8 31 0 0 0,0-16 0 0 0,-2 0 0 0 0,-2 1 1 0 0,-1 0-1 0 0,-3 0 0 0 0,0 0 0 0 0,-3 1 1 0 0,-1-1-1 0 0,-2 1 0 0 0,-13 69 0 0 0,-33 76 28 0 0,3-15-29 0 0,-17 172-82 0 0,22-41 166 0 0,30-231-64 0 0,-38 132 0 0 0,-41 63-1 0 0,4-16-10 0 0,65-176-4 0 0,-18 109 0 0 0,20 81 0 0 0,9-71 32 0 0,-34 137 39 0 0,3-155-63 0 0,-13 67 27 0 0,24 69 281 0 0,23-207-142 0 0,0-50-131 0 0,-3 0-1 0 0,-3-1 0 0 0,-31 90 0 0 0,10-38-22 0 0,22-59 17 0 0,8-30-33 0 0,0-1-1 0 0,-12 29 1 0 0,14-42 27 0 0,1 0 1 0 0,-1 0-1 0 0,0 0 1 0 0,1 0 0 0 0,-1 0-1 0 0,1 0 1 0 0,0 0-1 0 0,-1 1 1 0 0,1-1-1 0 0,0 0 1 0 0,-1 0 0 0 0,1 0-1 0 0,0 0 1 0 0,0 0-1 0 0,0 1 1 0 0,0-1-1 0 0,0 0 1 0 0,1 0 0 0 0,-1 0-1 0 0,0 0 1 0 0,0 0-1 0 0,1 1 1 0 0,-1-1-1 0 0,1 0 1 0 0,-1 0 0 0 0,1 0-1 0 0,-1 0 1 0 0,1 0-1 0 0,0 0 1 0 0,-1 0 0 0 0,1 0-1 0 0,0-1 1 0 0,0 1-1 0 0,1 1 1 0 0,3 0-83 0 0,0 0 1 0 0,-1 0 0 0 0,1 0-1 0 0,0-1 1 0 0,0 0 0 0 0,10 1-1 0 0,-9-1 133 0 0,76 6-38 0 0,0-3 1 0 0,86-8 0 0 0,-140 4-54 0 0,641-35 48 0 0,406 29-70 0 0,-1029 7 6 0 0,498 31 3 0 0,-333-15 17 0 0,258 14 4 0 0,371 31 15 0 0,414 3 121 0 0,-802-67-102 0 0,492 5 62 0 0,-482 38-76 0 0,-55-3 2 0 0,285 20 159 0 0,-552-43-122 0 0,202-4-1 0 0,-335-11-59 0 0,4 0 7 0 0,1 0 0 0 0,-1 0 0 0 0,0-1 0 0 0,0 0 0 0 0,0-1 0 0 0,0 0 1 0 0,20-7-1 0 0,-27 7-27 0 0,-1 1 0 0 0,0 0 0 0 0,1 1 0 0 0,-1-1 0 0 0,1 0 0 0 0,-1 1 0 0 0,7 0 0 0 0,-8 0-53 0 0,-1 0 0 0 0,1 0 0 0 0,0 0 0 0 0,0 0 0 0 0,0 0 0 0 0,0 0 0 0 0,-1 0 0 0 0,1 0 0 0 0,0-1 1 0 0,0 1-1 0 0,-1-1 0 0 0,1 1 0 0 0,0-1 0 0 0,0 0 0 0 0,-1 0 0 0 0,1 1 0 0 0,-1-1 0 0 0,1 0 0 0 0,-1-1 0 0 0,1 1 0 0 0,-1 0 0 0 0,0 0 0 0 0,1-1 0 0 0,-1 1 0 0 0,0 0 0 0 0,0-1 0 0 0,0 0 0 0 0,0 1 0 0 0,0-1 0 0 0,0 1 0 0 0,0-3 0 0 0,0 2-293 0 0,-1-1 0 0 0,0 1 0 0 0,1-1 0 0 0,-1 1 0 0 0,0-1 0 0 0,0 1 0 0 0,-1 0 0 0 0,1-1 0 0 0,0 1 0 0 0,-2-5 0 0 0,-16-34-7493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0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4905 3762 0 0,'-7'-5'7235'0'0,"22"-6"-2725"0"0,-7 6-5688 0 0,415-257 2417 0 0,-208 134-962 0 0,187-113 269 0 0,185-115-321 0 0,-21-40-159 0 0,684-548 92 0 0,-989 749-143 0 0,411-288-124 0 0,-275 231 158 0 0,469-323 2013 0 0,-608 394-1361 0 0,295-154 1 0 0,-387 241-527 0 0,283-211-1 0 0,-376 257-370 0 0,-24 19-333 0 0,-49 29 454 0 0,1 0 1 0 0,-1-1-1 0 0,1 1 0 0 0,0 0 1 0 0,-1-1-1 0 0,1 1 0 0 0,-1 0 1 0 0,1-1-1 0 0,-1 1 1 0 0,1-1-1 0 0,-1 1 0 0 0,1-1 1 0 0,-1 1-1 0 0,1-1 0 0 0,-1 1 1 0 0,0-1-1 0 0,1 1 1 0 0,-1-1-1 0 0,0 0 0 0 0,0 1 1 0 0,1-1-1 0 0,-1 1 0 0 0,0-1 1 0 0,0 0-1 0 0,0 1 1 0 0,0-1-1 0 0,0 0 0 0 0,0 1 1 0 0,0-1-1 0 0,0 0 1 0 0,0 1-1 0 0,0-1 0 0 0,0 0 1 0 0,0 1-1 0 0,0-1 0 0 0,-1 0 1 0 0,1 1-1 0 0,0-1 1 0 0,0 0-1 0 0,-1 0 0 0 0,-1-1-360 0 0,0 0-1 0 0,0 0 1 0 0,-1 0-1 0 0,1 0 1 0 0,0 0-1 0 0,-1 1 1 0 0,1-1-1 0 0,-6-1 1 0 0,-35-15-4851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1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5843 0 0,'0'0'1558'0'0,"0"-7"-150"0"0,0-33 852 0 0,0 28-344 0 0,0 34-1690 0 0,2 13-198 0 0,2 0-1 0 0,11 47 0 0 0,0 8 308 0 0,-7-34 18 0 0,30 193 377 0 0,-28-203-708 0 0,2-1 0 0 0,2 0 0 0 0,28 60 0 0 0,35 45-645 0 0,-63-126-1330 0 0,1-1-1 0 0,1 0 1 0 0,38 40 0 0 0,-29-43-2009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2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0 726 7523 0 0,'0'0'2962'0'0,"300"-100"-945"0"0,-134 44-929 0 0,18-13-415 0 0,7-5-465 0 0,-10-6-144 0 0,-26 2-64 0 0,-28 4-385 0 0,-30 9-1567 0 0,-32 11-305 0 0,-29 12-481 0 0,-14 8-1856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2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69 260 3826 0 0,'0'0'6878'0'0,"7"17"-5950"0"0,20 51-555 0 0,-21-42-31 0 0,-6-26-73 0 0,-3-2 252 0 0,-6-4-487 0 0,1-1-1 0 0,0 1 1 0 0,0-1 0 0 0,1-1 0 0 0,0 0 0 0 0,0 0 0 0 0,1 0-1 0 0,0 0 1 0 0,0-1 0 0 0,1 0 0 0 0,0-1 0 0 0,1 1 0 0 0,0-1-1 0 0,0 0 1 0 0,1 1 0 0 0,1-2 0 0 0,-1 1 0 0 0,0-14 0 0 0,3 17-103 0 0,0 2 24 0 0,-1 1-1 0 0,2-1 1 0 0,-1 1 0 0 0,0-1-1 0 0,1 1 1 0 0,2-8 0 0 0,-2 10 40 0 0,0 0 1 0 0,0 1 0 0 0,0-1 0 0 0,0 0 0 0 0,1 1-1 0 0,-1-1 1 0 0,0 1 0 0 0,1-1 0 0 0,-1 1 0 0 0,1 0-1 0 0,0 0 1 0 0,-1 0 0 0 0,1 0 0 0 0,0 0 0 0 0,0 0-1 0 0,0 0 1 0 0,3 0 0 0 0,16-5-32 0 0,0 1-1 0 0,1 1 1 0 0,0 1 0 0 0,0 0-1 0 0,0 2 1 0 0,0 1 0 0 0,24 3-1 0 0,-41-3 44 0 0,-1 1-1 0 0,1 0 0 0 0,-1 0 1 0 0,1 0-1 0 0,-1 1 1 0 0,0-1-1 0 0,1 1 0 0 0,4 3 1 0 0,24 8 154 0 0,-32-15-129 0 0,0 1 1 0 0,-1 0-1 0 0,1-1 1 0 0,0 1-1 0 0,-1-1 0 0 0,1 1 1 0 0,0-1-1 0 0,-1 1 1 0 0,0-1-1 0 0,1 0 0 0 0,-1 1 1 0 0,0-1-1 0 0,0 1 1 0 0,0-3-1 0 0,1-1 18 0 0,0-3-52 0 0,0-1 0 0 0,1 1-1 0 0,0 0 1 0 0,1 0-1 0 0,0 0 1 0 0,0 0 0 0 0,6-10-1 0 0,-8 16-9 0 0,1 0 0 0 0,-1 0 0 0 0,1 1 0 0 0,0-1 0 0 0,-1 0 0 0 0,1 1 0 0 0,0-1 0 0 0,0 1 0 0 0,0 0 0 0 0,0-1 0 0 0,0 1 0 0 0,0 0 0 0 0,0 0 0 0 0,0 1 0 0 0,1-1 0 0 0,-1 0 0 0 0,0 1 0 0 0,0-1 0 0 0,1 1 0 0 0,-1 0 0 0 0,0 0 0 0 0,1-1 0 0 0,-1 2 0 0 0,1-1 0 0 0,-1 0 0 0 0,0 0 0 0 0,1 1 0 0 0,-1-1 0 0 0,0 1 0 0 0,0 0 0 0 0,4 1 0 0 0,1 2-11 0 0,0 0-1 0 0,0 0 1 0 0,0 0-1 0 0,-1 1 1 0 0,0 0-1 0 0,0 0 1 0 0,0 1-1 0 0,0-1 1 0 0,-1 1-1 0 0,0 0 1 0 0,0 1-1 0 0,-1-1 1 0 0,0 1-1 0 0,0 0 1 0 0,3 8-1 0 0,-6-11-57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3.2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 8404 0 0,'0'0'1457'0'0,"87"-11"-6660"0"0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3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11765 0 0,'0'0'2289'0'0</inkml:trace>
  <inkml:trace contextRef="#ctx0" brushRef="#br0" timeOffset="1">776 362 6611 0 0,'0'0'7145'0'0,"0"-9"-6150"0"0,0-36-750 0 0,-2 8-814 0 0,2 0 0 0 0,2 1-1 0 0,1-1 1 0 0,10-40 0 0 0,-12 73 562 0 0,0-1 0 0 0,1 1 0 0 0,-1-1 0 0 0,1 1 1 0 0,1 0-1 0 0,-1 0 0 0 0,0 0 0 0 0,1 0 0 0 0,0 0 1 0 0,0 1-1 0 0,0-1 0 0 0,0 1 0 0 0,1 0 0 0 0,-1 0 0 0 0,1 0 1 0 0,0 0-1 0 0,0 0 0 0 0,0 1 0 0 0,0 0 0 0 0,0 0 1 0 0,6-2-1 0 0,-3 2 73 0 0,0 1 0 0 0,0-1 0 0 0,1 1 0 0 0,-1 1 0 0 0,0-1 0 0 0,0 1 0 0 0,1 1-1 0 0,-1-1 1 0 0,0 1 0 0 0,0 0 0 0 0,0 1 0 0 0,0 0 0 0 0,10 3 0 0 0,-2 2 252 0 0,0 0-1 0 0,-1 1 1 0 0,0 1-1 0 0,-1 0 1 0 0,0 1-1 0 0,18 16 1 0 0,-2 2 281 0 0,37 47-1 0 0,-3 13-1467 0 0,-62-123-11452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08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4150 3169 0 0,'-12'-8'430'0'0,"10"8"-122"0"0,1-1 1 0 0,-1 0-1 0 0,1 0 0 0 0,-1 0 0 0 0,1 0 0 0 0,-1 0 1 0 0,1 0-1 0 0,0 0 0 0 0,-1-1 0 0 0,1 1 0 0 0,0 0 0 0 0,0-1 1 0 0,0 1-1 0 0,0-1 0 0 0,0 1 0 0 0,1-1 0 0 0,-1 0 0 0 0,0 1 1 0 0,1-1-1 0 0,-1 0 0 0 0,1 1 0 0 0,-1-1 0 0 0,1 0 0 0 0,0 0 1 0 0,0 1-1 0 0,0-1 0 0 0,0 0 0 0 0,0 0 0 0 0,0 1 1 0 0,1-4-1 0 0,0-116-41 0 0,-3-145 690 0 0,-4 213-794 0 0,-2 1-1 0 0,-18-63 1 0 0,-1-8 248 0 0,14 53-293 0 0,3 0-1 0 0,0-88 0 0 0,10-330 238 0 0,-3 435-334 0 0,-2 0-1 0 0,-21-90 0 0 0,14 91-13 0 0,3-1-1 0 0,-5-92 0 0 0,14 120-5 0 0,-1-55 13 0 0,4 0 0 0 0,21-139 0 0 0,-10 132 2 0 0,4-89 0 0 0,-10 119 40 0 0,2 0 0 0 0,3 1 0 0 0,3 0 0 0 0,24-59 0 0 0,25-88 72 0 0,-44 131-109 0 0,4 1 0 0 0,45-89 0 0 0,-21 50 10 0 0,-41 86 7 0 0,0 0 0 0 0,-2 0 1 0 0,-1-1-1 0 0,3-36 0 0 0,5-20 4 0 0,-11 74-24 0 0,0 0 1 0 0,1 0-1 0 0,0 0 1 0 0,0 1-1 0 0,5-8 0 0 0,-5 9 35 0 0,0 1-1 0 0,-1-1 1 0 0,1 0-1 0 0,-1 0 1 0 0,0 0-1 0 0,0 0 1 0 0,-1 0-1 0 0,1 0 1 0 0,0-10-1 0 0,-2 12-37 0 0,1 0 0 0 0,-1 0 0 0 0,1 0 0 0 0,0 0 0 0 0,0 0 0 0 0,0 0 0 0 0,1 0 0 0 0,-1 0 0 0 0,1 0 0 0 0,2-4 0 0 0,-2 4 93 0 0,0 1 0 0 0,0-1-1 0 0,-1 0 1 0 0,1 0 0 0 0,-1 0 0 0 0,0 0 0 0 0,0 0 0 0 0,0 0 0 0 0,0 0-1 0 0,0-5 1 0 0,0 7-116 0 0,1 0 0 0 0,-1 0 0 0 0,1 0 0 0 0,-1 1-1 0 0,1-1 1 0 0,0 1 0 0 0,-1-1 0 0 0,1 1 0 0 0,0-1 0 0 0,-1 1 0 0 0,4 0-1 0 0,-4 0 0 0 0,295-25-394 0 0,5 24 394 0 0,35-2 0 0 0,62 13-177 0 0,-319-5 168 0 0,-30-5 55 0 0,68-8 1 0 0,-71 4-920 0 0,86 2 0 0 0,-120 3 769 0 0,0 1 1 0 0,-1 1-1 0 0,1 0 0 0 0,19 8 1 0 0,-30-11 103 0 0,1 1 1 0 0,-1 0 0 0 0,0 1 0 0 0,0-1 0 0 0,0 0 0 0 0,0 0-1 0 0,0 0 1 0 0,0 1 0 0 0,0-1 0 0 0,-1 0 0 0 0,1 1 0 0 0,0-1-1 0 0,-1 0 1 0 0,1 1 0 0 0,-1-1 0 0 0,1 1 0 0 0,-1 0 0 0 0,0-1-1 0 0,1 1 1 0 0,-1 1 0 0 0,0 37-16 0 0,-1-25 95 0 0,-1 147 67 0 0,5 182-107 0 0,25-144 22 0 0,1 3 34 0 0,-24 192 525 0 0,-4-101-590 0 0,1 192 11 0 0,-3-255 389 0 0,-2-160-264 0 0,-4-1 1 0 0,-18 89-1 0 0,20-124-1 0 0,-1 63-1 0 0,7-74-144 0 0,-2-1-1 0 0,0 1 0 0 0,-2-1 0 0 0,-1 1 0 0 0,0-1 1 0 0,-11 31-1 0 0,-40 68 74 0 0,-16 45-50 0 0,64-144-30 0 0,0 0-1 0 0,1 0 1 0 0,2 1 0 0 0,0-1 0 0 0,0 39 0 0 0,5 65 4 0 0,1-10-25 0 0,-16 149 0 0 0,12-251 23 0 0,0 0 1 0 0,-1-1-1 0 0,-1 1 0 0 0,0-1 1 0 0,-1 0-1 0 0,-1 0 0 0 0,-11 20 1 0 0,-67 118 60 0 0,76-139-67 0 0,7-11 12 0 0,1 0-1 0 0,-1 0 1 0 0,0 0 0 0 0,0-1 0 0 0,-1 1-1 0 0,1 0 1 0 0,0-1 0 0 0,0 1-1 0 0,-1-1 1 0 0,1 0 0 0 0,-1 1 0 0 0,1-1-1 0 0,-1 0 1 0 0,0 0 0 0 0,0 0-1 0 0,1 0 1 0 0,-1 0 0 0 0,0 0 0 0 0,0 0-1 0 0,0-1 1 0 0,0 1 0 0 0,0-1-1 0 0,0 1 1 0 0,0-1 0 0 0,0 0 0 0 0,0 0-1 0 0,0 0 1 0 0,0 0 0 0 0,0 0-1 0 0,-2 0 1 0 0,-149 4 53 0 0,1 7 0 0 0,-157 31 0 0 0,295-39-55 0 0,-155 26 170 0 0,-187 9 1 0 0,229-32-235 0 0,-1-6 0 0 0,1-6-1 0 0,-160-28 1 0 0,271 32-191 0 0,13 2 51 0 0,0 0 1 0 0,0 0-1 0 0,-1 0 1 0 0,1-1-1 0 0,0 1 1 0 0,0-1-1 0 0,0 0 1 0 0,0 0-1 0 0,0 0 1 0 0,1-1-1 0 0,-4-1 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4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5987 0 0,'0'0'5253'0'0,"3"11"-4792"0"0,32 99 1595 0 0,17 69 1104 0 0,-25-44-1951 0 0,32 129 96 0 0,-48-228-1423 0 0,1-1 0 0 0,2 0 0 0 0,2-1 0 0 0,1-1 0 0 0,25 38 0 0 0,-29-53-410 0 0,14 23-998 0 0,-16-13-2495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4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1 379 14279 0 0,'0'0'3553'0'0,"260"-7"-3073"0"0,-152-14-143 0 0,7-10 79 0 0,8-10-144 0 0,-4-9-144 0 0,-3-6-96 0 0,-11 4-64 0 0,-19 4-224 0 0,-14 11-673 0 0,-21 13-976 0 0,-15 12-1728 0 0,-11 12-1073 0 0,-7 2-1937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5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23 6579 0 0,'0'0'5920'0'0,"-31"-4"-5600"0"0,-96-12-101 0 0,123 15-197 0 0,-1 0 0 0 0,1 1 1 0 0,-1-1-1 0 0,1 1 0 0 0,-1 0 0 0 0,1 1 1 0 0,-1-1-1 0 0,1 1 0 0 0,-1 0 0 0 0,1 0 0 0 0,0 0 1 0 0,-6 3-1 0 0,8-3-15 0 0,0 1 0 0 0,0-1 0 0 0,1 1 0 0 0,-1 0 0 0 0,0 0-1 0 0,1-1 1 0 0,-1 1 0 0 0,1 0 0 0 0,0 1 0 0 0,-1-1 0 0 0,1 0 0 0 0,0 0 0 0 0,-1 3 0 0 0,-4 9 23 0 0,-1 2 219 0 0,1 1 1 0 0,0-1-1 0 0,1 1 0 0 0,1 0 0 0 0,1 0 0 0 0,0 0 0 0 0,2 0 1 0 0,0 1-1 0 0,1 18 0 0 0,0-35-237 0 0,0-1 0 0 0,-1 1 0 0 0,1 0 1 0 0,0-1-1 0 0,0 1 0 0 0,0-1 0 0 0,0 1 0 0 0,0 0 1 0 0,1-1-1 0 0,-1 1 0 0 0,0-1 0 0 0,0 1 0 0 0,0 0 0 0 0,0-1 1 0 0,1 1-1 0 0,-1-1 0 0 0,0 1 0 0 0,1-1 0 0 0,-1 1 0 0 0,0-1 1 0 0,1 1-1 0 0,-1-1 0 0 0,0 1 0 0 0,1-1 0 0 0,-1 0 1 0 0,1 1-1 0 0,-1-1 0 0 0,1 1 0 0 0,-1-1 0 0 0,1 0 0 0 0,-1 0 1 0 0,1 1-1 0 0,0-1 0 0 0,-1 0 0 0 0,1 0 0 0 0,-1 0 0 0 0,1 0 1 0 0,-1 1-1 0 0,1-1 0 0 0,0 0 0 0 0,-1 0 0 0 0,2 0 1 0 0,27-12 181 0 0,-8-2-84 0 0,0-2 0 0 0,-2 0 0 0 0,0-1 1 0 0,17-21-1 0 0,-13 15-189 0 0,13-17-123 0 0,-20 22 38 0 0,29-26-1 0 0,-44 43 156 0 0,-1 1-1 0 0,1-1 1 0 0,-1 1 0 0 0,1-1 0 0 0,-1 0 0 0 0,1 1-1 0 0,-1 0 1 0 0,1-1 0 0 0,0 1 0 0 0,-1-1-1 0 0,1 1 1 0 0,0 0 0 0 0,-1-1 0 0 0,1 1 0 0 0,0 0-1 0 0,0 0 1 0 0,-1 0 0 0 0,1-1 0 0 0,0 1-1 0 0,0 0 1 0 0,-1 0 0 0 0,1 0 0 0 0,0 0 0 0 0,0 0-1 0 0,-1 0 1 0 0,1 1 0 0 0,0-1 0 0 0,0 0-1 0 0,-1 0 1 0 0,1 0 0 0 0,0 1 0 0 0,-1-1-1 0 0,1 0 1 0 0,0 1 0 0 0,-1-1 0 0 0,1 1 0 0 0,-1-1-1 0 0,1 1 1 0 0,0-1 0 0 0,-1 1 0 0 0,1-1-1 0 0,-1 1 1 0 0,1-1 0 0 0,-1 1 0 0 0,0 0 0 0 0,1-1-1 0 0,-1 1 1 0 0,1 1 0 0 0,1 4-61 0 0,1 1 0 0 0,-1 0 1 0 0,-1 0-1 0 0,2 11 0 0 0,0-2 129 0 0,0-6-145 0 0,-1 0-237 0 0,0 0 0 0 0,1 1 1 0 0,0-1-1 0 0,1-1 0 0 0,0 1 1 0 0,1 0-1 0 0,-1-1 0 0 0,11 14 1 0 0,-6-16-3368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6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4594 0 0,'0'0'2700'0'0,"-5"15"-1526"0"0,0 5-856 0 0,-6 17 925 0 0,-7 44 0 0 0,13-27 776 0 0,6-58-2001 0 0,-1 0-1 0 0,1 0 0 0 0,-1 0 1 0 0,1 0-1 0 0,0 0 0 0 0,1 0 1 0 0,-1 0-1 0 0,1 1 0 0 0,0-1 1 0 0,0 0-1 0 0,0 1 0 0 0,0-1 0 0 0,0 1 1 0 0,1 0-1 0 0,0 0 0 0 0,-1 0 1 0 0,1 0-1 0 0,0 0 0 0 0,1 0 1 0 0,-1 1-1 0 0,0 0 0 0 0,6-4 1 0 0,-1 2-36 0 0,0 0 1 0 0,0 1 0 0 0,0 0 0 0 0,1 0 0 0 0,-1 0 0 0 0,1 1 0 0 0,0 1-1 0 0,-1-1 1 0 0,17 1 0 0 0,-11 1 8 0 0,0 0-1 0 0,0 1 0 0 0,15 4 0 0 0,-26-5 18 0 0,1 1-1 0 0,0 0 0 0 0,0 1 0 0 0,0-1 0 0 0,-1 1 0 0 0,1-1 0 0 0,-1 1 0 0 0,1 0 0 0 0,-1 0 0 0 0,0 1 0 0 0,0-1 1 0 0,0 1-1 0 0,0 0 0 0 0,0-1 0 0 0,4 7 0 0 0,-7-9 19 0 0,0 0 0 0 0,0 0 0 0 0,-1-1 0 0 0,1 1 0 0 0,0 0 1 0 0,0 0-1 0 0,0-1 0 0 0,0 1 0 0 0,0 0 0 0 0,-1 0 0 0 0,1-1 0 0 0,0 1 0 0 0,0 0 1 0 0,0-1-1 0 0,0 1 0 0 0,0 0 0 0 0,0 0 0 0 0,0-1 0 0 0,0 1 0 0 0,0 0 0 0 0,0-1 0 0 0,0 1 1 0 0,0 0-1 0 0,0 0 0 0 0,0-1 0 0 0,0 1 0 0 0,0 0 0 0 0,0-1 0 0 0,0 1 0 0 0,1 0 0 0 0,-1 0 1 0 0,0-1-1 0 0,0 1 0 0 0,0 0 0 0 0,1-1 0 0 0,11 0 5 0 0,-10 1-66 0 0,1 0 0 0 0,0 1 0 0 0,-1 0 0 0 0,1-1 0 0 0,0 1 0 0 0,-1 0 0 0 0,1 0 0 0 0,-1 0 0 0 0,3 2 1 0 0,4 6 28 0 0,-1 0 1 0 0,0 0 0 0 0,8 13 0 0 0,-10-14-135 0 0,0 0-1 0 0,0 0 1 0 0,1-1-1 0 0,12 12 1 0 0,-12-14-2805 0 0,-6-5 2749 0 0,-1 0-1 0 0,1 0 1 0 0,-1 0 0 0 0,1 0-1 0 0,0 0 1 0 0,-1 0 0 0 0,1 0 0 0 0,-1 0-1 0 0,1 0 1 0 0,-1 0 0 0 0,1 0-1 0 0,-1 0 1 0 0,1-1 0 0 0,0 1-1 0 0,0 0 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6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11813 0 0,'0'0'3650'0'0,"14"6"-3362"0"0,19 3-272 0 0,21 4 32 0 0,11 6 32 0 0,18 1-16 0 0,7-1-32 0 0,-7-4 0 0 0,-7-6-32 0 0,-14-5-240 0 0,-30-4-1681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6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1 14471 0 0,'0'0'464'0'0,"-29"96"-416"0"0,-7-20 976 0 0,3 14-95 0 0,11 8-625 0 0,12-5-240 0 0,10-17-32 0 0,7-26-112 0 0,40-33-1665 0 0,-7-17-2881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7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55 255 13494 0 0,'0'0'4978'0'0,"-54"-34"-5010"0"0,79 19-224 0 0,37-9-912 0 0,13-18-961 0 0,12-22-1761 0 0,7-12-2625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8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0 990 13654 0 0,'0'0'1825'0'0,"109"-160"-5811"0"0</inkml:trace>
  <inkml:trace contextRef="#ctx0" brushRef="#br0" timeOffset="1">1163 142 12214 0 0,'0'0'992'0'0,"-90"-142"-5394"0"0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8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4 312 12005 0 0,'0'0'529'0'0,"-4"-130"-3635"0"0</inkml:trace>
  <inkml:trace contextRef="#ctx0" brushRef="#br0" timeOffset="1">954 0 10485 0 0,'0'0'-192'0'0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8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860 0 10437 0 0,'0'0'3025'0'0,"-108"108"-2929"0"0,54-108-2833 0 0</inkml:trace>
  <inkml:trace contextRef="#ctx0" brushRef="#br0" timeOffset="1">712 1068 14343 0 0,'0'0'-4563'0'0</inkml:trace>
  <inkml:trace contextRef="#ctx0" brushRef="#br0" timeOffset="2">1 1706 15895 0 0,'0'0'256'0'0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14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453 1 5555 0 0,'0'-1'9322'0'0,"0"4"-9718"0"0,1 12 604 0 0,-1 0 0 0 0,-1 0 1 0 0,-1-1-1 0 0,0 1 0 0 0,0-1 0 0 0,-7 19 0 0 0,-14 42 363 0 0,3 1 1 0 0,-16 118-1 0 0,3 159 470 0 0,7-61 272 0 0,-6-86-1124 0 0,16-120-155 0 0,3 0 0 0 0,0 93 0 0 0,12-104 19 0 0,8 197 134 0 0,-1 16-85 0 0,-7-176-92 0 0,-3-34 74 0 0,-17 96 0 0 0,3-32 31 0 0,4 446-5 0 0,16-380-65 0 0,0-86 62 0 0,-4 131-27 0 0,-1-229-75 0 0,-1 0 1 0 0,-1 0 0 0 0,-2 0 0 0 0,-14 35-1 0 0,13-38-4 0 0,1-1 0 0 0,1 1 0 0 0,0 1 0 0 0,2-1 0 0 0,0 1 0 0 0,0 22-1 0 0,4-30 4 0 0,-1 0 0 0 0,-1 0-1 0 0,0 0 1 0 0,0 0 0 0 0,-10 25-1 0 0,-2-5 6 0 0,-18 34 0 0 0,-4 28-3 0 0,36-95-15 0 0,0-1 1 0 0,-1 0-1 0 0,1 0 1 0 0,0 0-1 0 0,0 1 1 0 0,0-1-1 0 0,0 0 1 0 0,0 0-1 0 0,0 1 0 0 0,0-1 1 0 0,0 0-1 0 0,0 0 1 0 0,0 1-1 0 0,0-1 1 0 0,0 0-1 0 0,0 0 1 0 0,0 0-1 0 0,0 1 1 0 0,0-1-1 0 0,0 0 1 0 0,0 0-1 0 0,0 1 1 0 0,0-1-1 0 0,0 0 1 0 0,0 0-1 0 0,1 0 0 0 0,-1 1 1 0 0,0-1-1 0 0,0 0 1 0 0,0 0-1 0 0,0 0 1 0 0,0 1-1 0 0,1-1 1 0 0,-1 0-1 0 0,0 0 1 0 0,0 0-1 0 0,0 0 1 0 0,1 0-1 0 0,-1 1 1 0 0,15 2-93 0 0,31-3 193 0 0,-28 0-110 0 0,1082-13 44 0 0,-603 18 204 0 0,399-6 282 0 0,-458-5-485 0 0,364-24 42 0 0,35-23-245 0 0,-285 47-166 0 0,-487 11 108 0 0,-1 2-1 0 0,121 31 0 0 0,-9-1 168 0 0,276-1 439 0 0,-19-3-463 0 0,-75 34 105 0 0,-27-5-4 0 0,-284-59-974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9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2214 57 18569 0 0,'0'0'528'0'0,"-188"-56"-18072"0"0</inkml:trace>
  <inkml:trace contextRef="#ctx0" brushRef="#br0" timeOffset="1">0 1223 20617 0 0,'0'0'-528'0'0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9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1184 98 18969 0 0,'0'0'-64'0'0,"-213"-94"-11958"0"0</inkml:trace>
  <inkml:trace contextRef="#ctx0" brushRef="#br0" timeOffset="1">7 143 17624 0 0,'0'0'-1761'0'0,"-7"-143"-6883"0"0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39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1547 20105 0 0,'0'0'-368'0'0,"3"-193"-4562"0"0,62 72-8580 0 0</inkml:trace>
  <inkml:trace contextRef="#ctx0" brushRef="#br0" timeOffset="1">1189 996 20810 0 0,'0'0'-1041'0'0,"151"-130"-4385"0"0,-35 39-5603 0 0</inkml:trace>
  <inkml:trace contextRef="#ctx0" brushRef="#br0" timeOffset="2">2319 208 20057 0 0,'0'0'-2529'0'0,"104"-207"-7059"0"0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40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1 691 18536 0 0,'112'-100'-4402'0'0,"39"-13"-7827"0"0</inkml:trace>
  <inkml:trace contextRef="#ctx0" brushRef="#br0" timeOffset="1">2387 1 20473 0 0,'0'0'-1040'0'0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40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1372 0 20874 0 0,'0'0'-1457'0'0</inkml:trace>
  <inkml:trace contextRef="#ctx0" brushRef="#br0" timeOffset="1">0 1491 20329 0 0,'0'0'-208'0'0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40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1788 0 19801 0 0,'0'0'-32'0'0,"-184"76"-8308"0"0</inkml:trace>
  <inkml:trace contextRef="#ctx0" brushRef="#br0" timeOffset="1">1 748 21434 0 0,'0'0'-1281'0'0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41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20601 0 0,'0'0'705'0'0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46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1812 10965 0 0,'-2'0'210'0'0,"1"1"-1"0"0,-1-1 1 0 0,0 0-1 0 0,1 0 1 0 0,-1 0-1 0 0,1 0 1 0 0,-1-1-1 0 0,1 1 1 0 0,-1 0 0 0 0,1-1-1 0 0,-1 1 1 0 0,1-1-1 0 0,-1 1 1 0 0,-2-2-1 0 0,4 0-140 0 0,-1 0-1 0 0,0 1 1 0 0,1-1 0 0 0,-1 0-1 0 0,1 0 1 0 0,0 0-1 0 0,-1 0 1 0 0,1 0-1 0 0,0 1 1 0 0,0-1-1 0 0,0 0 1 0 0,1-2 0 0 0,-1 0-129 0 0,1-13 106 0 0,2-1 0 0 0,0 1-1 0 0,0 0 1 0 0,2 0 0 0 0,0 0-1 0 0,14-29 1 0 0,0-3-3 0 0,7-29 28 0 0,18-100 0 0 0,2-87-9 0 0,-25 136-50 0 0,166-785 2971 0 0,-187 913-2980 0 0,0 1 0 0 0,0-1 0 0 0,0 0 0 0 0,0 1 0 0 0,1-1 0 0 0,-1 0 0 0 0,0 1 0 0 0,0-1 0 0 0,1 0 0 0 0,-1 1 0 0 0,0-1 1 0 0,1 0-1 0 0,-1 1 0 0 0,0-1 0 0 0,1 1 0 0 0,-1-1 0 0 0,1 1 0 0 0,-1-1 0 0 0,1 1 0 0 0,0-1 0 0 0,-1 1 0 0 0,1-1 0 0 0,-1 1 0 0 0,1 0 0 0 0,0-1 0 0 0,-1 1 0 0 0,1 0 0 0 0,0 0 1 0 0,0-1-1 0 0,1 2-19 0 0,-1-1 1 0 0,0 0 0 0 0,1 1 0 0 0,-1-1-1 0 0,1 1 1 0 0,-1-1 0 0 0,0 1 0 0 0,0 0-1 0 0,1-1 1 0 0,-1 1 0 0 0,0 0 0 0 0,0 0-1 0 0,0 0 1 0 0,0 0 0 0 0,2 2 0 0 0,10 12-60 0 0,-1 1-1 0 0,0 1 1 0 0,-1 0 0 0 0,18 36 0 0 0,29 85 142 0 0,-57-137-68 0 0,19 57 23 0 0,-1 1 0 0 0,-4 1 0 0 0,10 71-1 0 0,7 187 150 0 0,-16-130 9 0 0,-12-145-249 0 0,3-1 1 0 0,1-1-1 0 0,2 1 0 0 0,2-2 1 0 0,2 1-1 0 0,1-2 0 0 0,2 0 1 0 0,2-1-1 0 0,2-1 0 0 0,41 58 1 0 0,-52-84-1457 0 0,-5-22-3156 0 0,-8-21 1648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46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0 361 9252 0 0,'0'0'4322'0'0,"123"-119"-2865"0"0,-36 71-1041 0 0,6 3-96 0 0,-2 4-368 0 0,-5 8-96 0 0,-6 5-2449 0 0,-12 2-1073 0 0,-3 6-2673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47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4882 0 0,'0'0'1660'0'0,"-2"16"-193"0"0,-4 270 4661 0 0,-1 412-1544 0 0,11-618-4509 0 0,-3-72-51 0 0,1 0 1 0 0,-1 0 0 0 0,1-1-1 0 0,1 1 1 0 0,-1-1-1 0 0,1 0 1 0 0,8 14 0 0 0,-11-20 60 0 0,0-5 83 0 0,-1-49-340 0 0,-3 0-1 0 0,-2 0 1 0 0,-2 0 0 0 0,-16-52-1 0 0,-63-233-10141 0 0,65 250 6182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29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476 37 6083 0 0,'-4'-4'5899'0'0,"-18"-12"-4219"0"0,4 12-1545 0 0,0 2 1 0 0,0 0-1 0 0,0 1 0 0 0,0 0 0 0 0,0 2 0 0 0,0 0 0 0 0,0 1 1 0 0,0 1-1 0 0,0 0 0 0 0,1 2 0 0 0,-1 0 0 0 0,1 1 0 0 0,0 0 1 0 0,-17 11-1 0 0,20-10-177 0 0,1 1 0 0 0,1 0 0 0 0,0 0-1 0 0,0 2 1 0 0,0 0 0 0 0,1 0 0 0 0,-16 19 0 0 0,21-20 52 0 0,0 0-1 0 0,0 0 1 0 0,1 0 0 0 0,0 0-1 0 0,0 1 1 0 0,1 0-1 0 0,1 0 1 0 0,-1 0 0 0 0,2 0-1 0 0,-1 0 1 0 0,0 16-1 0 0,2-16 52 0 0,0 0 0 0 0,1 0 0 0 0,0 0 0 0 0,1 0 0 0 0,1 0 0 0 0,-1 0 0 0 0,1 0 0 0 0,1 0 1 0 0,0-1-1 0 0,0 1 0 0 0,1-1 0 0 0,5 10 0 0 0,-1-7 45 0 0,0-1 0 0 0,0 1 0 0 0,2-1 1 0 0,-1-1-1 0 0,1 1 0 0 0,1-2 1 0 0,22 17-1 0 0,-14-13-68 0 0,1-2 0 0 0,0 0 0 0 0,1-1 0 0 0,0-1-1 0 0,1-1 1 0 0,-1-1 0 0 0,2-1 0 0 0,-1 0 0 0 0,1-2 0 0 0,-1-1 0 0 0,44 1 0 0 0,-47-4-41 0 0,0-1 0 0 0,1-1 1 0 0,-1-1-1 0 0,0-1 0 0 0,-1 0 0 0 0,25-9 0 0 0,-31 8-10 0 0,0 0-1 0 0,-1-1 0 0 0,1 0 1 0 0,-1-1-1 0 0,0 0 0 0 0,-1-1 1 0 0,0 0-1 0 0,0 0 0 0 0,16-19 1 0 0,-20 19 14 0 0,0 0 0 0 0,-1-1 1 0 0,0 1-1 0 0,0-1 1 0 0,-1 0-1 0 0,0-1 0 0 0,0 1 1 0 0,-1-1-1 0 0,-1 0 0 0 0,1 1 1 0 0,-2-1-1 0 0,1 0 1 0 0,-1-1-1 0 0,-1 1 0 0 0,0 0 1 0 0,0 0-1 0 0,-1 0 0 0 0,0 0 1 0 0,-1 0-1 0 0,0 0 1 0 0,-1 0-1 0 0,0 1 0 0 0,0-1 1 0 0,-1 1-1 0 0,0 0 0 0 0,-1 0 1 0 0,0 0-1 0 0,0 0 1 0 0,-1 1-1 0 0,0 0 0 0 0,-1 0 1 0 0,-10-9-1 0 0,5 6 107 0 0,-1 1 0 0 0,0 1-1 0 0,-1 1 1 0 0,0 0 0 0 0,0 0 0 0 0,-1 1 0 0 0,0 1-1 0 0,0 1 1 0 0,-1 0 0 0 0,-19-3 0 0 0,-7 1 75 0 0,0 3-1 0 0,-69 1 1 0 0,111 3-218 0 0,-1 0-1 0 0,1 0 1 0 0,-1 0-1 0 0,1 0 0 0 0,0 0 1 0 0,-1 0-1 0 0,1 0 1 0 0,-1 0-1 0 0,1 0 1 0 0,-1 0-1 0 0,1 0 1 0 0,-1 0-1 0 0,1 0 1 0 0,-1-1-1 0 0,1 1 1 0 0,0 0-1 0 0,-1 0 1 0 0,1 0-1 0 0,-1-1 1 0 0,1 1-1 0 0,0 0 1 0 0,-1 0-1 0 0,1-1 0 0 0,0 1 1 0 0,-1 0-1 0 0,1-1 1 0 0,0 1-1 0 0,-1-1 1 0 0,1 1-1 0 0,0 0 1 0 0,0-1-1 0 0,0 1 1 0 0,-1-1-1 0 0,1 1 1 0 0,0-1-1 0 0,0 1 1 0 0,0 0-1 0 0,0-1 1 0 0,0 1-1 0 0,0-1 1 0 0,0 1-1 0 0,0-1 0 0 0,0 1 1 0 0,0-1-1 0 0,0 1 1 0 0,0-1-1 0 0,0 1 1 0 0,0-1-1 0 0,13-24-2641 0 0,28-16-3035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48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4914 0 0,'5'13'12382'0'0,"17"-24"-12436"0"0,1 2 0 0 0,1 1 0 0 0,0 1 0 0 0,0 1 1 0 0,27-4-1 0 0,131-8-187 0 0,-166 17 229 0 0,393-6-311 0 0,-405 7 319 0 0,39 1-16 0 0,52 7 0 0 0,-84-6 31 0 0,1 0-1 0 0,-1 1 1 0 0,0 0-1 0 0,0 1 1 0 0,0 0-1 0 0,-1 0 1 0 0,1 1-1 0 0,-1 1 1 0 0,14 9-1 0 0,-22-13-4 0 0,1-1 0 0 0,-1 1 0 0 0,0 0-1 0 0,0 0 1 0 0,0 0 0 0 0,0 0 0 0 0,0 0 0 0 0,-1 1 0 0 0,1-1-1 0 0,-1 0 1 0 0,1 1 0 0 0,-1-1 0 0 0,0 1 0 0 0,0-1-1 0 0,0 1 1 0 0,0 0 0 0 0,0 0 0 0 0,-1-1 0 0 0,1 1-1 0 0,-1 0 1 0 0,0 0 0 0 0,1 0 0 0 0,-1-1 0 0 0,-1 1-1 0 0,1 0 1 0 0,0 0 0 0 0,-1 0 0 0 0,1-1 0 0 0,-1 1 0 0 0,0 0-1 0 0,0 0 1 0 0,0-1 0 0 0,0 1 0 0 0,-1-1 0 0 0,1 1-1 0 0,-1-1 1 0 0,1 0 0 0 0,-3 3 0 0 0,-4 4 21 0 0,0 1 1 0 0,-1-1-1 0 0,0-1 0 0 0,-1 0 1 0 0,1 0-1 0 0,-1-1 0 0 0,-12 7 1 0 0,-43 19 69 0 0,-2-3 1 0 0,-116 37-1 0 0,137-51-133 0 0,47-16 32 0 0,-1 0 0 0 0,0 0 0 0 0,0 0 1 0 0,0 0-1 0 0,1 0 0 0 0,-1 1 0 0 0,0-1 0 0 0,0 0 1 0 0,0 0-1 0 0,0 0 0 0 0,0 0 0 0 0,1 0 0 0 0,-1 0 1 0 0,0 1-1 0 0,0-1 0 0 0,0 0 0 0 0,0 0 0 0 0,0 0 1 0 0,0 0-1 0 0,0 1 0 0 0,1-1 0 0 0,-1 0 0 0 0,0 0 1 0 0,0 0-1 0 0,0 1 0 0 0,0-1 0 0 0,0 0 0 0 0,0 0 1 0 0,0 0-1 0 0,0 1 0 0 0,0-1 0 0 0,0 0 0 0 0,0 0 1 0 0,0 0-1 0 0,0 0 0 0 0,0 1 0 0 0,0-1 0 0 0,-1 0 1 0 0,1 0-1 0 0,0 0 0 0 0,0 1 0 0 0,0-1 0 0 0,0 0 1 0 0,0 0-1 0 0,0 0 0 0 0,0 0 0 0 0,0 1 0 0 0,-1-1 1 0 0,1 0-1 0 0,0 0 0 0 0,0 0 0 0 0,0 0 0 0 0,0 0 1 0 0,-1 0-1 0 0,1 0 0 0 0,0 1 0 0 0,0-1 0 0 0,-1 0 1 0 0,21 5-258 0 0,-20-5 260 0 0,54 12 161 0 0,68 25-1 0 0,-104-30 35 0 0,0 0 1 0 0,-1 1-1 0 0,0 1 0 0 0,0 1 0 0 0,-1 0 1 0 0,0 1-1 0 0,23 22 0 0 0,-34-28-143 0 0,0 1 0 0 0,-1 0 0 0 0,1 0-1 0 0,-1 0 1 0 0,0 1 0 0 0,-1 0 0 0 0,1 0 0 0 0,-1 0 0 0 0,-1 0-1 0 0,1 0 1 0 0,-1 0 0 0 0,0 1 0 0 0,-1-1 0 0 0,0 1-1 0 0,0-1 1 0 0,-1 1 0 0 0,-1 13 0 0 0,1-11-26 0 0,-2 0-1 0 0,0 0 1 0 0,0 0 0 0 0,-1 0-1 0 0,0 0 1 0 0,0-1 0 0 0,-1 0-1 0 0,-1 1 1 0 0,0-1-1 0 0,0-1 1 0 0,0 1 0 0 0,-13 13-1 0 0,-40 37 5 0 0,-2-2 0 0 0,-3-3-1 0 0,-76 50 1 0 0,128-97 4 0 0,-1 1 1 0 0,1-2-1 0 0,-1 1 0 0 0,-1-2 0 0 0,1 0 1 0 0,-1 0-1 0 0,0-1 0 0 0,-17 3 0 0 0,22-6-262 0 0,0 0 0 0 0,0 0 0 0 0,0-1 1 0 0,0 0-1 0 0,0 0 0 0 0,-1-1 0 0 0,1 0 0 0 0,0-1 0 0 0,0 0 0 0 0,1 0 0 0 0,-1-1 0 0 0,0 1 0 0 0,1-2 0 0 0,-12-5 0 0 0,-5-10-3516 0 0,11 1-1973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4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0 7459 0 0,'0'0'4685'0'0,"-10"1"-4090"0"0,4 0-550 0 0,4-2-45 0 0,0 1 0 0 0,1 0 0 0 0,-1 0 1 0 0,0 0-1 0 0,0 0 0 0 0,0 1 0 0 0,0-1 0 0 0,1 0 0 0 0,-1 1 0 0 0,0-1 0 0 0,0 1 0 0 0,1-1 0 0 0,-1 1 0 0 0,0 0 0 0 0,1 0 0 0 0,-1 0 0 0 0,1 0 1 0 0,-1 0-1 0 0,1 0 0 0 0,0 0 0 0 0,-1 1 0 0 0,1-1 0 0 0,0 0 0 0 0,0 1 0 0 0,0-1 0 0 0,0 1 0 0 0,0 0 0 0 0,0-1 0 0 0,0 1 0 0 0,0-1 1 0 0,1 1-1 0 0,-1 0 0 0 0,1 0 0 0 0,-1-1 0 0 0,1 1 0 0 0,0 0 0 0 0,-1 0 0 0 0,1 0 0 0 0,0 2 0 0 0,-2 324 3332 0 0,1-26-1442 0 0,-25-3-618 0 0,26-299-1271 0 0,-2 16 103 0 0,-1 0 0 0 0,0 0-1 0 0,-2 0 1 0 0,-10 27 0 0 0,11-65 251 0 0,2-197-3807 0 0,3 117-2215 0 0,-1 30-1656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5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32 6931 0 0,'0'0'3973'0'0,"-6"-2"-2954"0"0,-27-14 571 0 0,27 8 1315 0 0,7 8-2836 0 0,-1-1 0 0 0,1 1 0 0 0,-1-1 0 0 0,1 1 0 0 0,-1-1 0 0 0,1 1 0 0 0,0 0 0 0 0,-1-1 0 0 0,1 1 0 0 0,-1 0 0 0 0,1-1 0 0 0,0 1 0 0 0,-1 0 0 0 0,1 0 0 0 0,0 0-1 0 0,0-1 1 0 0,-1 1 0 0 0,1 0 0 0 0,0 0 0 0 0,-1 0 0 0 0,1 0 0 0 0,0 0 0 0 0,0 0 0 0 0,-1 1 0 0 0,2-1 0 0 0,176 5 96 0 0,-1 8-1 0 0,222 44 1 0 0,-367-52-149 0 0,-1 2 0 0 0,0 1 0 0 0,-1 1 0 0 0,50 23 0 0 0,-76-30-26 0 0,-1 0-1 0 0,0 0 1 0 0,0 0 0 0 0,0 0 0 0 0,0 1 0 0 0,0-1 0 0 0,0 1 0 0 0,0 0 0 0 0,-1 0 0 0 0,0 0 0 0 0,1 0-1 0 0,-1 0 1 0 0,0 0 0 0 0,-1 1 0 0 0,1-1 0 0 0,2 7 0 0 0,-4-7 2 0 0,1-1 1 0 0,-1 1-1 0 0,0 0 0 0 0,0 0 0 0 0,0 0 1 0 0,0 0-1 0 0,0 0 0 0 0,-1-1 0 0 0,1 1 1 0 0,-1 0-1 0 0,0 0 0 0 0,0 0 0 0 0,0-1 1 0 0,0 1-1 0 0,0-1 0 0 0,-1 1 0 0 0,1-1 1 0 0,-1 1-1 0 0,0-1 0 0 0,1 0 0 0 0,-1 1 1 0 0,0-1-1 0 0,-4 2 0 0 0,-13 11 16 0 0,-2-1 0 0 0,0-2-1 0 0,0 0 1 0 0,-35 14 0 0 0,34-16-2 0 0,-77 34 21 0 0,-70 34-80 0 0,161-73 39 0 0,1-1 0 0 0,-1 1 0 0 0,1 1-1 0 0,0-1 1 0 0,1 1 0 0 0,-1 0 0 0 0,1 1 0 0 0,-10 14 0 0 0,14-19 8 0 0,1-1 0 0 0,0 1 0 0 0,0 1 0 0 0,0-1 0 0 0,0 0 0 0 0,0 0 0 0 0,1 0 0 0 0,-1 0 0 0 0,1 1 0 0 0,-1-1 0 0 0,1 0 0 0 0,0 1 0 0 0,0-1 0 0 0,0 0 0 0 0,0 0 0 0 0,0 1 0 0 0,0-1 0 0 0,1 0 0 0 0,-1 1 0 0 0,1-1 0 0 0,0 0 0 0 0,-1 0 0 0 0,1 0 0 0 0,0 0 0 0 0,0 0 0 0 0,1 0 0 0 0,-1 0 0 0 0,0 0 0 0 0,1 0 0 0 0,-1 0 0 0 0,1-1 0 0 0,-1 1 1 0 0,1 0-1 0 0,0-1 0 0 0,0 0 0 0 0,-1 1 0 0 0,1-1 0 0 0,3 2 0 0 0,24 13 104 0 0,1 0 1 0 0,54 19-1 0 0,-53-24 183 0 0,-2 2-1 0 0,0 1 0 0 0,39 24 0 0 0,-63-34-240 0 0,0-1-1 0 0,-1 1 0 0 0,0 0 0 0 0,1 1 1 0 0,-1-1-1 0 0,-1 1 0 0 0,1 0 0 0 0,-1 0 1 0 0,0 0-1 0 0,0 0 0 0 0,0 0 1 0 0,-1 1-1 0 0,1-1 0 0 0,0 7 0 0 0,-2-8-20 0 0,0 0-1 0 0,0 1 1 0 0,-1-1-1 0 0,0 0 1 0 0,0 0-1 0 0,0 0 1 0 0,0 1-1 0 0,0-1 1 0 0,-1 0-1 0 0,0 0 0 0 0,0 0 1 0 0,0 0-1 0 0,-1 0 1 0 0,1 0-1 0 0,-1 0 1 0 0,0 0-1 0 0,0 0 1 0 0,0-1-1 0 0,-1 1 0 0 0,1-1 1 0 0,-5 5-1 0 0,-7 5 20 0 0,0 0 0 0 0,-1-1 0 0 0,0-1 0 0 0,0 0 1 0 0,-24 11-1 0 0,-95 41 77 0 0,107-51-98 0 0,-105 45-11 0 0,-261 76 1 0 0,381-130-65 0 0,0 1 0 0 0,0-2 0 0 0,0 1 0 0 0,-1-2 0 0 0,1 0 1 0 0,-1 0-1 0 0,1-1 0 0 0,-1-1 0 0 0,-17-2 0 0 0,28 2-163 0 0,0 0-1 0 0,-1 0 1 0 0,1-1-1 0 0,1 1 1 0 0,-1 0-1 0 0,0 0 1 0 0,0-1-1 0 0,0 0 1 0 0,1 1 0 0 0,-1-1-1 0 0,1 0 1 0 0,-1 1-1 0 0,1-1 1 0 0,0 0-1 0 0,0 0 1 0 0,-1 0 0 0 0,1 0-1 0 0,1-1 1 0 0,-1 1-1 0 0,0 0 1 0 0,0-4-1 0 0,-7-25-5546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1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40 217 7812 0 0,'-10'-6'3285'0'0,"-14"-5"2037"0"0,19 16-4457 0 0,8 10-1381 0 0,3 1 521 0 0,1 0 0 0 0,1 0 1 0 0,14 19-1 0 0,12 24 310 0 0,-12-10-55 0 0,-3 1 1 0 0,-1 1-1 0 0,17 80 1 0 0,-19-43-20 0 0,7 119-1 0 0,-14-148-92 0 0,-6-45-115 0 0,-1-1-1 0 0,2 24 1 0 0,-4-37-29 0 0,0 0-1 0 0,0 0 1 0 0,0 0 0 0 0,0 0 0 0 0,-1 1 0 0 0,1-1 0 0 0,0 0 0 0 0,0 0 0 0 0,1 0-1 0 0,-1 0 1 0 0,0 0 0 0 0,0 0 0 0 0,0 0 0 0 0,0 0 0 0 0,0 1 0 0 0,0-1 0 0 0,0 0-1 0 0,0 0 1 0 0,0 0 0 0 0,0 0 0 0 0,0 0 0 0 0,0 0 0 0 0,0 0 0 0 0,0 0 0 0 0,0 0-1 0 0,0 0 1 0 0,0 1 0 0 0,0-1 0 0 0,1 0 0 0 0,-1 0 0 0 0,0 0 0 0 0,0 0 0 0 0,0 0-1 0 0,0 0 1 0 0,0 0 0 0 0,0 0 0 0 0,0 0 0 0 0,0 0 0 0 0,1 0 0 0 0,-1 0 0 0 0,0 0-1 0 0,0 0 1 0 0,0 0 0 0 0,0 0 0 0 0,0 0 0 0 0,0 0 0 0 0,0 0 0 0 0,0 0 0 0 0,1 0-1 0 0,-1 0 1 0 0,0 0 0 0 0,0 0 0 0 0,0 0 0 0 0,0 0 0 0 0,8-6 510 0 0,7-11 666 0 0,503-735-27 0 0,-468 689-1399 0 0,-6 5-174 0 0,85-85 0 0 0,-125 140 146 0 0,0 0 0 0 0,0 1 1 0 0,0-1-1 0 0,0 1 0 0 0,0 0 1 0 0,1 0-1 0 0,-1 0 0 0 0,1 1 0 0 0,-1-1 1 0 0,1 1-1 0 0,0 0 0 0 0,0 1 0 0 0,-1-1 1 0 0,1 1-1 0 0,0 0 0 0 0,6 1 1 0 0,-7-1-457 0 0,0 1 0 0 0,0-1 0 0 0,0 1 0 0 0,0 0 0 0 0,0 0 0 0 0,0 1 1 0 0,0-1-1 0 0,0 1 0 0 0,-1 0 0 0 0,1 0 0 0 0,4 3 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1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0 6627 0 0,'0'0'2121'0'0,"-12"16"-152"0"0,-88 108 1176 0 0,58-75-1793 0 0,2 1-1 0 0,-64 103 1 0 0,91-129-1286 0 0,2 0 0 0 0,0 0 0 0 0,1 1 0 0 0,2 0 0 0 0,0 0 0 0 0,2 1 0 0 0,1 0 0 0 0,1 0 0 0 0,-1 47 0 0 0,5-69-113 0 0,-1 10-355 0 0,2 1 0 0 0,0-1 0 0 0,4 25 0 0 0,10-4-2824 0 0,14-2-3461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2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0 352 8676 0 0,'0'0'6213'0'0,"1"-3"-4769"0"0,2-4-1176 0 0,1 1 0 0 0,-1 0 1 0 0,1 1-1 0 0,0-1 0 0 0,0 1 1 0 0,1-1-1 0 0,8-7 0 0 0,45-38-165 0 0,-33 30-7 0 0,12-10-103 0 0,1 0 0 0 0,79-47 0 0 0,-100 69-25 0 0,0 1 1 0 0,0 0-1 0 0,0 1 0 0 0,1 1 0 0 0,0 1 0 0 0,1 1 0 0 0,-1 0 1 0 0,1 1-1 0 0,-1 1 0 0 0,33 1 0 0 0,-45 1-9 0 0,1 1-1 0 0,-1 0 1 0 0,0 0-1 0 0,1 0 1 0 0,-1 0-1 0 0,0 1 1 0 0,0 0-1 0 0,0 1 1 0 0,0 0-1 0 0,0-1 1 0 0,-1 2-1 0 0,1-1 1 0 0,-1 1-1 0 0,7 5 1 0 0,-6-3 25 0 0,-1 0 0 0 0,1 1 1 0 0,-1-1-1 0 0,-1 1 0 0 0,0 0 0 0 0,0 0 1 0 0,0 0-1 0 0,0 1 0 0 0,4 15 1 0 0,-1 7 131 0 0,-2 1 1 0 0,0 0-1 0 0,-3 0 1 0 0,-1 54-1 0 0,-1-83-103 0 0,0 7 52 0 0,0-1-7 0 0,0 0 1 0 0,1 0-1 0 0,-1 0 1 0 0,4 11-1 0 0,-4-17-54 0 0,1 0-1 0 0,-1 0 1 0 0,1 0 0 0 0,0 0-1 0 0,0 0 1 0 0,0-1 0 0 0,0 1-1 0 0,0 0 1 0 0,0-1 0 0 0,1 1-1 0 0,-1 0 1 0 0,1-1 0 0 0,-1 1-1 0 0,1-1 1 0 0,-1 0 0 0 0,1 0-1 0 0,0 1 1 0 0,0-1 0 0 0,-1 0-1 0 0,1-1 1 0 0,3 2-1 0 0,7 1-1 0 0,0-1 0 0 0,0-1 0 0 0,0 1 1 0 0,0-2-1 0 0,0 0 0 0 0,0-1 0 0 0,15-2 0 0 0,2-1 67 0 0,0-2 0 0 0,-1-1 0 0 0,0-1 1 0 0,0-1-1 0 0,-1-1 0 0 0,39-22 1 0 0,-23 9-45 0 0,-1-3 1 0 0,-1-1-1 0 0,39-35 0 0 0,-64 49-19 0 0,-1-1-1 0 0,0-1 0 0 0,22-29 1 0 0,-32 37-31 0 0,0 0 1 0 0,-1 0-1 0 0,-1 0 1 0 0,1 0 0 0 0,-1-1-1 0 0,0 1 1 0 0,-1-1-1 0 0,1 0 1 0 0,-2 0 0 0 0,1 0-1 0 0,-1 0 1 0 0,0-11-1 0 0,-1 19-52 0 0,0-1-1 0 0,0 1 1 0 0,0-1-1 0 0,0 1 1 0 0,0-1-1 0 0,-1 1 0 0 0,1-1 1 0 0,0 1-1 0 0,0-1 1 0 0,-1 1-1 0 0,1-1 1 0 0,0 1-1 0 0,-1 0 1 0 0,1-1-1 0 0,0 1 0 0 0,-1-1 1 0 0,1 1-1 0 0,0 0 1 0 0,-1-1-1 0 0,1 1 1 0 0,-1 0-1 0 0,1-1 1 0 0,-1 1-1 0 0,1 0 0 0 0,-1 0 1 0 0,1 0-1 0 0,-1-1 1 0 0,1 1-1 0 0,-1 0 1 0 0,0 0-1 0 0,0 0-132 0 0,0 0 0 0 0,1 0 0 0 0,-1-1 0 0 0,0 1 0 0 0,1 0 0 0 0,-1 0-1 0 0,0-1 1 0 0,1 1 0 0 0,-1 0 0 0 0,1-1 0 0 0,-1 1 0 0 0,1-1 0 0 0,-1 1 0 0 0,1-1 0 0 0,-1 1 0 0 0,1-1 0 0 0,-1 1 0 0 0,1-1-1 0 0,-1 1 1 0 0,1-1 0 0 0,0 0 0 0 0,-1 1 0 0 0,1-1 0 0 0,0 0 0 0 0,0 1 0 0 0,-1-1 0 0 0,1 0 0 0 0,0 1 0 0 0,0-1 0 0 0,0 0 0 0 0,0-1-1 0 0,0-15-6264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3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1499 7748 0 0,'0'0'8011'0'0,"3"-14"-6239"0"0,2 6-1679 0 0,0 0 0 0 0,1-1 0 0 0,0 2 0 0 0,1-1 0 0 0,0 1 0 0 0,13-11 0 0 0,6-7 35 0 0,35-43 106 0 0,-3-4 1 0 0,91-144 0 0 0,67-176-177 0 0,20-32 180 0 0,-206 377 25 0 0,3 1-1 0 0,66-72 0 0 0,-98 117-265 0 0,0 0 0 0 0,-1 1 0 0 0,1-1 0 0 0,-1 0 0 0 0,1 0 0 0 0,0 1 0 0 0,0-1 0 0 0,-1 0 0 0 0,1 1 0 0 0,0-1 0 0 0,0 1 0 0 0,0-1 0 0 0,0 1 0 0 0,0-1 0 0 0,0 1 0 0 0,0 0 0 0 0,0-1 0 0 0,0 1 0 0 0,0 0 0 0 0,0 0 0 0 0,0 0 0 0 0,0 0-1 0 0,0 0 1 0 0,0 0 0 0 0,0 0 0 0 0,0 0 0 0 0,0 0 0 0 0,0 0 0 0 0,0 1 0 0 0,0-1 0 0 0,0 0 0 0 0,0 1 0 0 0,0-1 0 0 0,0 0 0 0 0,-1 1 0 0 0,1-1 0 0 0,0 1 0 0 0,0 0 0 0 0,0-1 0 0 0,0 1 0 0 0,-1 0 0 0 0,1-1 0 0 0,0 1 0 0 0,-1 0 0 0 0,1 0 0 0 0,-1 0 0 0 0,1 0 0 0 0,-1-1 0 0 0,1 1 0 0 0,-1 0 0 0 0,1 0 0 0 0,-1 0 0 0 0,0 0 0 0 0,1 2-1 0 0,3 8-64 0 0,0 1-1 0 0,-1-1 0 0 0,3 20 1 0 0,-5-23 146 0 0,10 81-24 0 0,-4 0 1 0 0,-6 125-1 0 0,-2-109-67 0 0,3 19-73 0 0,-1 7-1229 0 0,-15 139 0 0 0,13-258 652 0 0,-1 0 1 0 0,-1 1-1 0 0,-5 15 1 0 0,7-25 323 0 0,0 1 0 0 0,-1-1 0 0 0,1 0-1 0 0,-1 1 1 0 0,0-1 0 0 0,0 0 0 0 0,0 0 0 0 0,0-1 0 0 0,-1 1 0 0 0,1 0 0 0 0,-1-1 0 0 0,0 1-1 0 0,0-1 1 0 0,0 0 0 0 0,-4 3 0 0 0,-15 4-3775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3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1 177 11141 0 0,'0'0'3906'0'0,"264"-18"-2177"0"0,-153 1-865 0 0,-2 0-640 0 0,-15-3-544 0 0,-19-8-608 0 0,-20-9-1457 0 0,-23-2-2882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4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0 12102 0 0,'0'0'2785'0'0,"-123"128"-1056"0"0,76-53-625 0 0,8 3-432 0 0,-1 2 81 0 0,11-8-561 0 0,11-11-160 0 0,7-12 32 0 0,0-18-160 0 0,4-20-1681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4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0 191 16135 0 0,'0'0'2946'0'0,"246"-100"-2418"0"0,-142 69-304 0 0,12 3-144 0 0,-4 7-64 0 0,-11 10-608 0 0,-4 11-577 0 0,-6 0-543 0 0,-16 0-1490 0 0,-13 0-2304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37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3 5378 0 0,'-9'-1'1024'0'0,"8"1"-966"0"0,1 0 0 0 0,-1 0-1 0 0,0-1 1 0 0,1 1-1 0 0,-1 0 1 0 0,1 0 0 0 0,-1 0-1 0 0,1 0 1 0 0,-1 0-1 0 0,0 0 1 0 0,1 0 0 0 0,-1 0-1 0 0,1 0 1 0 0,-1 0 0 0 0,0 0-1 0 0,1 0 1 0 0,-1 1-1 0 0,1-1 1 0 0,-1 0 0 0 0,0 0-1 0 0,1 1 1 0 0,-1-1-1 0 0,1 0 1 0 0,-1 1 0 0 0,1-1-1 0 0,-1 0 1 0 0,1 1-1 0 0,0-1 1 0 0,-1 1 0 0 0,1-1-1 0 0,-1 1 1 0 0,1-1-1 0 0,0 1 1 0 0,-1-1 0 0 0,1 1-1 0 0,0-1 1 0 0,0 1-1 0 0,-1-1 1 0 0,1 1 0 0 0,0-1-1 0 0,0 1 1 0 0,0 0-1 0 0,0-1 1 0 0,0 1 0 0 0,0-1-1 0 0,0 1 1 0 0,0 0-1 0 0,0-1 1 0 0,0 1 0 0 0,0 0-1 0 0,10 434 3436 0 0,-5-96-2031 0 0,-5-228-1108 0 0,-9 57-106 0 0,0 0 211 0 0,19 240-16 0 0,-6 21-150 0 0,-8-214 71 0 0,4-121-329 0 0,-5 1 0 0 0,-4-1 0 0 0,-4-1 0 0 0,-46 170 1 0 0,12-122 165 0 0,-93 192 0 0 0,130-312-156 0 0,1 0-1 0 0,1 1 0 0 0,1 1 0 0 0,1-1 0 0 0,1 1 0 0 0,1 0 1 0 0,1 0-1 0 0,0 45 0 0 0,3 20 103 0 0,2-86-143 0 0,-1-1 0 0 0,1 0 0 0 0,0 0 1 0 0,0 0-1 0 0,0-1 0 0 0,0 1 0 0 0,0 0 1 0 0,0-1-1 0 0,0 1 0 0 0,0-1 0 0 0,3 0 0 0 0,77 9 161 0 0,0-5 1 0 0,105-6-1 0 0,-123 0 6 0 0,361-33 579 0 0,0-27-366 0 0,243-24-98 0 0,56 72-237 0 0,-483 15-42 0 0,-227-1-10 0 0,368-9 66 0 0,-307 3-106 0 0,-1-3 1 0 0,0-4 0 0 0,78-23-1 0 0,-124 26-773 0 0,0-1 0 0 0,-1-1-1 0 0,0-1 1 0 0,28-20-1 0 0,-33 22-466 0 0,-2 1-1373 0 0,-3-2-3382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07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2578 268 4642 0 0,'-8'-7'365'0'0,"-1"0"-1"0"0,1 0 0 0 0,-1 1 1 0 0,0 1-1 0 0,-1 0 1 0 0,1 0-1 0 0,-1 0 0 0 0,-11-2 1 0 0,-8-1-192 0 0,-48-7 0 0 0,66 13-147 0 0,-139-28 1316 0 0,-52-8-517 0 0,-217 21-635 0 0,288 17 559 0 0,-252-32 1 0 0,249 3-420 0 0,83 16-261 0 0,0 3 0 0 0,-1 1-1 0 0,-68-2 1 0 0,120 11-136 0 0,0 6-277 0 0,-2 21 350 0 0,-1-1 0 0 0,0 1-1 0 0,-3-1 1 0 0,0 0-1 0 0,-15 39 1 0 0,8-25 11 0 0,-10 51-24 0 0,5 2 1 0 0,-12 145-1 0 0,9-59 104 0 0,-61 262 1504 0 0,-26-4-567 0 0,73-298-939 0 0,13-44 58 0 0,5 1 0 0 0,-9 179 0 0 0,17-151-95 0 0,-5-1 1 0 0,-50 203 0 0 0,8-10 25 0 0,11-47 152 0 0,34-225-7 0 0,-29 76 1 0 0,41-120-206 0 0,-1 1 0 0 0,1-1 1 0 0,0 1-1 0 0,-1-1 0 0 0,1 0 0 0 0,-1 1 1 0 0,1-1-1 0 0,0 0 0 0 0,0 1 1 0 0,-1-1-1 0 0,1 0 0 0 0,0 0 1 0 0,-1 1-1 0 0,1-1 0 0 0,0 0 1 0 0,0 0-1 0 0,-1 0 0 0 0,1 0 0 0 0,0 0 1 0 0,0 0-1 0 0,-1 0 0 0 0,1 0 1 0 0,0 0-1 0 0,0-1 0 0 0,0 1 1 0 0,3 0 42 0 0,805 11 47 0 0,243 5 516 0 0,-564-5-651 0 0,-417-9-28 0 0,105-1-209 0 0,-151-2 34 0 0,0-2 0 0 0,0 0-1 0 0,-1-2 1 0 0,41-12 0 0 0,-55 14-185 0 0,-1-1 0 0 0,1 0-1 0 0,-1-1 1 0 0,0 0 0 0 0,9-7 0 0 0,-14 9-492 0 0,0-1 0 0 0,0 1 0 0 0,0-1 0 0 0,-1 0 1 0 0,1 0-1 0 0,4-8 0 0 0,1-8-6052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08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58 822 4834 0 0,'-33'2'5701'0'0,"25"27"-5556"0"0,7-25 192 0 0,1 0 0 0 0,-1 0 0 0 0,0 0 0 0 0,-1-1 0 0 0,-10 15 6803 0 0,13-26-7639 0 0,0 1 616 0 0,1 1-1 0 0,-1 0 1 0 0,1-1 0 0 0,0 1-1 0 0,1 0 1 0 0,0 0-1 0 0,0 0 1 0 0,5-8 0 0 0,38-47-125 0 0,-16 22 39 0 0,323-401 83 0 0,-218 281 302 0 0,-100 116-267 0 0,27-31 153 0 0,-62 74-307 0 0,0 0-1 0 0,0 0 1 0 0,0-1-1 0 0,0 1 0 0 0,0 0 1 0 0,0 0-1 0 0,0 0 0 0 0,1 0 1 0 0,-1 0-1 0 0,0 0 1 0 0,0 0-1 0 0,0 0 0 0 0,0 0 1 0 0,0 0-1 0 0,0 0 1 0 0,0 0-1 0 0,0 0 0 0 0,0 0 1 0 0,1 0-1 0 0,-1 0 1 0 0,0 0-1 0 0,0 0 0 0 0,0 0 1 0 0,0 0-1 0 0,0 0 1 0 0,0 0-1 0 0,0 0 0 0 0,0 0 1 0 0,1 0-1 0 0,-1 0 1 0 0,0 0-1 0 0,0 0 0 0 0,0 0 1 0 0,0 0-1 0 0,0 0 1 0 0,0 0-1 0 0,0 0 0 0 0,0 1 1 0 0,0-1-1 0 0,0 0 1 0 0,0 0-1 0 0,1 0 0 0 0,-1 0 1 0 0,0 0-1 0 0,0 0 1 0 0,0 0-1 0 0,0 0 0 0 0,0 0 1 0 0,0 0-1 0 0,0 1 1 0 0,0-1-1 0 0,0 0 0 0 0,0 0 1 0 0,0 0-1 0 0,0 0 1 0 0,0 0-1 0 0,0 0 0 0 0,2 12-155 0 0,-1 20 76 0 0,-1-27 69 0 0,-2 215 52 0 0,5 248-88 0 0,-2-452 50 0 0,0-1-1 0 0,2 1 1 0 0,0 0 0 0 0,1 0-1 0 0,0-1 1 0 0,1 0-1 0 0,1 0 1 0 0,0 0-1 0 0,1-1 1 0 0,1 0-1 0 0,9 14 1 0 0,-17-46-2388 0 0,-3 13 1776 0 0,0 0 0 0 0,0 1-1 0 0,-1-1 1 0 0,1 1 0 0 0,-1 0 0 0 0,0 0 0 0 0,0 0 0 0 0,0 1 0 0 0,-1 0 0 0 0,1-1 0 0 0,-9-3 0 0 0,1-1-1174 0 0,-14-10-2867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09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69 4786 0 0,'0'0'3100'0'0,"-5"-3"-1616"0"0,-19-12 3280 0 0,26 15-4646 0 0,0 1-1 0 0,0 0 0 0 0,0-1 0 0 0,0 1 0 0 0,0-1 0 0 0,0 0 0 0 0,0 0 0 0 0,0 0 0 0 0,1 0 1 0 0,-1 0-1 0 0,2-1 0 0 0,10 1 225 0 0,25 3 601 0 0,5 1-643 0 0,1-2 0 0 0,0-2 0 0 0,57-7-1 0 0,-97 6-625 0 0,0 0-1 0 0,0 0 0 0 0,0 0 0 0 0,0-1 1 0 0,0 0-1 0 0,-1 0 0 0 0,1-1 1 0 0,-1 1-1 0 0,1-1 0 0 0,-1 0 0 0 0,0 0 1 0 0,8-7-1 0 0,1-11-5558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10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365 1 6467 0 0,'0'0'2879'0'0,"-2"0"-2869"0"0,0 1 1 0 0,1-1 0 0 0,-1 0-1 0 0,1 1 1 0 0,-1-1 0 0 0,0 1-1 0 0,1 0 1 0 0,-1 0 0 0 0,1-1-1 0 0,0 1 1 0 0,-1 0 0 0 0,-1 2-1 0 0,-9 19 1156 0 0,0-1-1 0 0,-2-1 0 0 0,-28 34 1 0 0,-58 51 802 0 0,46-50-1261 0 0,24-23-545 0 0,-48 52-631 0 0,77-101-6024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11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67 6883 0 0,'0'0'2239'0'0,"0"-5"-1470"0"0,0 3-457 0 0,0 4 527 0 0,1 8-235 0 0,0 0 0 0 0,1-1-1 0 0,0 0 1 0 0,1 1-1 0 0,6 14 1 0 0,5 21 430 0 0,0 5-431 0 0,25 59 0 0 0,-38-107-601 0 0,-1-18 1371 0 0,1 7-1350 0 0,-1 0-1 0 0,0 0 1 0 0,-1 0 0 0 0,-1-10-1 0 0,-5 3-108 0 0,0 1-1 0 0,-1 0 0 0 0,-1 0 0 0 0,0 1 1 0 0,-1 0-1 0 0,-1 1 0 0 0,-20-20 0 0 0,14 13-251 0 0,-92-94-1193 0 0,109 114 1525 0 0,0 0 0 0 0,0 0 1 0 0,0 0-1 0 0,0 1 0 0 0,0-1 0 0 0,0 0 1 0 0,0 0-1 0 0,0 0 0 0 0,0 0 1 0 0,0 0-1 0 0,1 0 0 0 0,-1 0 1 0 0,0 0-1 0 0,0 0 0 0 0,0 0 1 0 0,0 0-1 0 0,0 1 0 0 0,0-1 0 0 0,0 0 1 0 0,0 0-1 0 0,0 0 0 0 0,0 0 1 0 0,0 0-1 0 0,0 0 0 0 0,0 0 1 0 0,0 0-1 0 0,0 0 0 0 0,0 1 1 0 0,0-1-1 0 0,0 0 0 0 0,0 0 0 0 0,0 0 1 0 0,0 0-1 0 0,0 0 0 0 0,-1 0 1 0 0,1 0-1 0 0,0 0 0 0 0,0 0 1 0 0,0 0-1 0 0,0 0 0 0 0,0 1 1 0 0,0-1-1 0 0,0 0 0 0 0,0 0 0 0 0,0 0 1 0 0,0 0-1 0 0,0 0 0 0 0,0 0 1 0 0,0 0-1 0 0,-1 0 0 0 0,1 0 1 0 0,0 0-1 0 0,0 0 0 0 0,0 0 1 0 0,0 0-1 0 0,0 0 0 0 0,0 0 0 0 0,0 0 1 0 0,0 0-1 0 0,6 11-98 0 0,9-1 122 0 0,1 0 0 0 0,1-2-1 0 0,-1 0 1 0 0,1 0 0 0 0,35 9 0 0 0,-17-8 155 0 0,65 8-1 0 0,-62-12 296 0 0,48 12-1 0 0,-85-16-467 0 0,0-1-1 0 0,1 0 1 0 0,-1 1-1 0 0,0-1 1 0 0,0 1 0 0 0,1-1-1 0 0,-1 1 1 0 0,0-1-1 0 0,0 1 1 0 0,0 0-1 0 0,0 0 1 0 0,0-1-1 0 0,0 1 1 0 0,0 0-1 0 0,1 2 1 0 0,-2-3-1 0 0,0 1 1 0 0,0-1-1 0 0,0 1 1 0 0,1-1-1 0 0,-1 1 1 0 0,0-1-1 0 0,0 1 1 0 0,0-1-1 0 0,0 1 1 0 0,0-1-1 0 0,0 1 1 0 0,0-1-1 0 0,0 1 1 0 0,0-1-1 0 0,-1 1 1 0 0,1-1-1 0 0,0 1 1 0 0,0-1-1 0 0,0 1 1 0 0,-1-1-1 0 0,1 1 1 0 0,0-1-1 0 0,0 1 1 0 0,-1 0-1 0 0,-2 2 5 0 0,1-1 0 0 0,-1 1-1 0 0,0-1 1 0 0,0 0 0 0 0,0 0 0 0 0,0 0-1 0 0,0 0 1 0 0,-7 2 0 0 0,-68 26 108 0 0,52-22-102 0 0,0 1 0 0 0,0 1 0 0 0,1 2 0 0 0,1 0-1 0 0,0 2 1 0 0,-25 19 0 0 0,48-33-10 0 0,0 1-6 0 0,-1 0 0 0 0,0 0 1 0 0,1 1-1 0 0,-1-1 0 0 0,1 0 0 0 0,-1 1 1 0 0,1 0-1 0 0,0-1 0 0 0,0 1 0 0 0,-1 0 1 0 0,1-1-1 0 0,0 1 0 0 0,1 0 0 0 0,-1 0 1 0 0,0 0-1 0 0,0 0 0 0 0,1 0 0 0 0,-1 4 1 0 0,6-4-27 0 0,4-2 11 0 0,0 0-1 0 0,0 0 1 0 0,-1-1 0 0 0,1 0 0 0 0,0 0 0 0 0,15-6 0 0 0,-20 6-270 0 0,0 0 1 0 0,-1-1 0 0 0,1 1-1 0 0,-1-1 1 0 0,1 0 0 0 0,-1 0-1 0 0,0 0 1 0 0,0 0 0 0 0,0-1-1 0 0,0 1 1 0 0,0-1 0 0 0,0 0-1 0 0,-1 0 1 0 0,1 0 0 0 0,-1 0-1 0 0,0 0 1 0 0,0-1 0 0 0,0 1-1 0 0,1-5 1 0 0,0-18-4768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12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50 321 3810 0 0,'0'0'6763'0'0,"1"-19"-3666"0"0,4 10-2900 0 0,-1 1-1 0 0,1-1 0 0 0,1 1 1 0 0,-1-1-1 0 0,1 2 1 0 0,10-10-1 0 0,4-8-85 0 0,-2 1-43 0 0,61-77 271 0 0,-68 90-136 0 0,0 0 0 0 0,1 0 0 0 0,0 1 0 0 0,0 0 0 0 0,1 1 0 0 0,15-8 0 0 0,-26 17-195 0 0,-1-1 1 0 0,0 0-1 0 0,1 1 0 0 0,-1-1 1 0 0,0 1-1 0 0,1-1 1 0 0,-1 1-1 0 0,1 0 1 0 0,-1-1-1 0 0,1 1 0 0 0,-1 0 1 0 0,1 0-1 0 0,1 0 1 0 0,-2 0-10 0 0,-1 0 1 0 0,1 1 0 0 0,-1-1 0 0 0,1 0-1 0 0,-1 0 1 0 0,1 1 0 0 0,-1-1-1 0 0,1 0 1 0 0,-1 1 0 0 0,1-1-1 0 0,-1 1 1 0 0,1-1 0 0 0,-1 0 0 0 0,0 1-1 0 0,1-1 1 0 0,-1 1 0 0 0,1-1-1 0 0,-1 1 1 0 0,0-1 0 0 0,0 1-1 0 0,1 0 1 0 0,-1 0 0 0 0,1 4-12 0 0,0 1 0 0 0,-1-1 0 0 0,1 0 0 0 0,-1 0 0 0 0,0 1 0 0 0,-2 6-1 0 0,1 10 83 0 0,1-13-70 0 0,1 0-1 0 0,0-1 1 0 0,0 1 0 0 0,1 0-1 0 0,0 0 1 0 0,0-1 0 0 0,1 1-1 0 0,0-1 1 0 0,1 1 0 0 0,8 13 0 0 0,0-4 4 0 0,1 0 0 0 0,1-1 0 0 0,20 18 0 0 0,-34-35 10 0 0,0 0 1 0 0,0 0-1 0 0,0 0 0 0 0,0 0 0 0 0,0 0 1 0 0,0 0-1 0 0,0 0 0 0 0,1 0 1 0 0,-1 0-1 0 0,0 1 0 0 0,0-1 0 0 0,0 0 1 0 0,0 0-1 0 0,0 0 0 0 0,0 0 0 0 0,0 0 1 0 0,0 0-1 0 0,0 0 0 0 0,0 0 0 0 0,0 0 1 0 0,0 0-1 0 0,1 0 0 0 0,-1 1 1 0 0,0-1-1 0 0,0 0 0 0 0,0 0 0 0 0,0 0 1 0 0,0 0-1 0 0,0 0 0 0 0,0 0 0 0 0,0 0 1 0 0,0 1-1 0 0,0-1 0 0 0,0 0 0 0 0,0 0 1 0 0,0 0-1 0 0,0 0 0 0 0,0 0 0 0 0,0 0 1 0 0,0 0-1 0 0,0 0 0 0 0,0 1 1 0 0,0-1-1 0 0,-1 0 0 0 0,1 0 0 0 0,0 0 1 0 0,0 0-1 0 0,0 0 0 0 0,0 0 0 0 0,0 0 1 0 0,0 0-1 0 0,0 0 0 0 0,0 0 0 0 0,0 0 1 0 0,0 1-1 0 0,0-1 0 0 0,0 0 1 0 0,-1 0-1 0 0,1 0 0 0 0,-10-1 429 0 0,-12-5-178 0 0,-44-19-277 0 0,-1 3 1 0 0,0 4 0 0 0,-2 2 0 0 0,-79-8 0 0 0,175 16-24 0 0,188-39-22 0 0,-163 33 33 0 0,0-2 1 0 0,54-27-1 0 0,-101 41 0 0 0,1 0-1 0 0,-1 0 1 0 0,0 0 0 0 0,1 0 0 0 0,0 1-1 0 0,-1 0 1 0 0,1 0 0 0 0,0 1 0 0 0,-1-1-1 0 0,1 1 1 0 0,0 1 0 0 0,-1-1 0 0 0,1 1-1 0 0,0 0 1 0 0,10 3 0 0 0,-13-3 15 0 0,1 1 0 0 0,-1 0 1 0 0,0 0-1 0 0,1 0 0 0 0,-1 0 1 0 0,0 0-1 0 0,0 0 0 0 0,-1 1 0 0 0,1 0 1 0 0,0-1-1 0 0,-1 1 0 0 0,0 0 1 0 0,1 0-1 0 0,-1 0 0 0 0,0 1 0 0 0,-1-1 1 0 0,1 0-1 0 0,0 1 0 0 0,-1-1 1 0 0,0 1-1 0 0,0 0 0 0 0,0-1 1 0 0,0 1-1 0 0,0 5 0 0 0,-1-5 9 0 0,0 0-1 0 0,1 1 1 0 0,-1-1 0 0 0,0 0-1 0 0,-1 1 1 0 0,1-1-1 0 0,-1 0 1 0 0,0 0-1 0 0,0 1 1 0 0,0-1 0 0 0,-1 0-1 0 0,1 0 1 0 0,-1 0-1 0 0,0-1 1 0 0,0 1 0 0 0,0 0-1 0 0,-1-1 1 0 0,0 1-1 0 0,1-1 1 0 0,-6 5-1 0 0,-3 1 9 0 0,-1 0 0 0 0,0-1-1 0 0,-1-1 1 0 0,-25 12-1 0 0,31-15-4 0 0,-54 22 23 0 0,-1-3 0 0 0,-110 26 1 0 0,64-21-12 0 0,107-28-95 0 0,1 1 0 0 0,-1-1 1 0 0,1 0-1 0 0,-1 0 1 0 0,1 0-1 0 0,-1 0 1 0 0,1 0-1 0 0,-1 1 1 0 0,1-1-1 0 0,-1 0 1 0 0,1 0-1 0 0,-1 1 1 0 0,1-1-1 0 0,0 0 1 0 0,-1 1-1 0 0,1-1 0 0 0,-1 0 1 0 0,1 1-1 0 0,0-1 1 0 0,-1 1-1 0 0,1-1 1 0 0,0 1-1 0 0,0-1 1 0 0,-1 0-1 0 0,1 1 1 0 0,0-1-1 0 0,0 1 1 0 0,0-1-1 0 0,0 1 1 0 0,-1 0-1 0 0,1-1 0 0 0,0 1 1 0 0,0-1-1 0 0,0 1 1 0 0,0-1-1 0 0,0 1 1 0 0,0-1-1 0 0,0 1 1 0 0,1-1-1 0 0,-1 1 1 0 0,0-1-1 0 0,0 1 1 0 0,0-1-1 0 0,0 1 1 0 0,1-1-1 0 0,-1 1 0 0 0,0-1 1 0 0,0 1-1 0 0,1-1 1 0 0,-1 1-1 0 0,0-1 1 0 0,1 0-1 0 0,-1 1 1 0 0,1-1-1 0 0,-1 0 1 0 0,0 1-1 0 0,1-1 1 0 0,-1 0-1 0 0,1 1 1 0 0,-1-1-1 0 0,1 0 0 0 0,-1 0 1 0 0,1 0-1 0 0,-1 0 1 0 0,1 1-1 0 0,-1-1 1 0 0,1 0-1 0 0,0 0 1 0 0,22 0-2645 0 0,9 0-1259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13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170 347 8580 0 0,'0'0'4557'0'0,"0"-12"-3090"0"0,0-12-1179 0 0,-1-2-223 0 0,1 0 1 0 0,1 0 0 0 0,1 0 0 0 0,10-41-1 0 0,-9 55-65 0 0,1 1 1 0 0,0 0-1 0 0,1 0 0 0 0,1 0 0 0 0,0 1 0 0 0,8-12 0 0 0,-10 17 95 0 0,1 1 0 0 0,-1-1 1 0 0,1 1-1 0 0,0 0 0 0 0,0 1 0 0 0,0-1 1 0 0,0 1-1 0 0,1 0 0 0 0,0 0 0 0 0,-1 1 1 0 0,1-1-1 0 0,0 1 0 0 0,7-1 0 0 0,-11 2-69 0 0,-1 1-1 0 0,0-1 1 0 0,0 1-1 0 0,1 0 1 0 0,-1-1-1 0 0,0 1 1 0 0,1 0 0 0 0,-1 0-1 0 0,0 0 1 0 0,1 0-1 0 0,-1 0 1 0 0,0 0-1 0 0,1 0 1 0 0,-1 1-1 0 0,0-1 1 0 0,1 0-1 0 0,-1 1 1 0 0,1 0 0 0 0,0 0 6 0 0,-1 1 0 0 0,0-1 0 0 0,0 1 0 0 0,0-1 0 0 0,-1 1 0 0 0,1-1 1 0 0,0 1-1 0 0,0 0 0 0 0,-1-1 0 0 0,1 1 0 0 0,0 2 0 0 0,1 3-14 0 0,15 41-6 0 0,2-1 1 0 0,34 60-1 0 0,-53-106-9 0 0,2 3 8 0 0,1 0 0 0 0,-1 0 0 0 0,0 0 0 0 0,1 0 0 0 0,0-1 0 0 0,0 1-1 0 0,0-1 1 0 0,5 4 838 0 0,-8-8-765 0 0,-1-1-1 0 0,1 0 1 0 0,0 0-1 0 0,-1 0 1 0 0,0 1-1 0 0,1-1 1 0 0,-1 0-1 0 0,0 1 1 0 0,0-1-1 0 0,0 0 0 0 0,0 1 1 0 0,0-1-1 0 0,0 1 1 0 0,0-1-1 0 0,0 1 1 0 0,-1 0-1 0 0,1 0 1 0 0,0-1-1 0 0,-1 1 1 0 0,1 0-1 0 0,-1 0 1 0 0,1 1-1 0 0,-1-1 1 0 0,0 0-1 0 0,1 0 1 0 0,-4 0-1 0 0,-7-3-186 0 0,0 1-1 0 0,1 0 1 0 0,-15-1-1 0 0,9 1 270 0 0,-53-5-226 0 0,0 2-1 0 0,-90 4 0 0 0,108 2 102 0 0,54-15 92 0 0,2 10-130 0 0,1 1-1 0 0,0 0 0 0 0,0 0 0 0 0,0 1 0 0 0,0 0 0 0 0,1 0 1 0 0,-1 0-1 0 0,10-4 0 0 0,5-2-3 0 0,18-9-59 0 0,0 2 1 0 0,1 2-1 0 0,1 1 0 0 0,1 2 1 0 0,44-7-1 0 0,-10 8-141 0 0,141-1 0 0 0,-215 11 197 0 0,-1 0 1 0 0,0 0 0 0 0,0 0-1 0 0,1 0 1 0 0,-1 0 0 0 0,0 0 0 0 0,0 0-1 0 0,1 0 1 0 0,-1 0 0 0 0,0 0-1 0 0,0 0 1 0 0,0 0 0 0 0,1 0 0 0 0,-1 0-1 0 0,0 0 1 0 0,0 0 0 0 0,1 0-1 0 0,-1 0 1 0 0,0 0 0 0 0,0 1-1 0 0,0-1 1 0 0,1 0 0 0 0,-1 0 0 0 0,0 0-1 0 0,0 0 1 0 0,0 0 0 0 0,0 1-1 0 0,1-1 1 0 0,-1 0 0 0 0,0 0 0 0 0,0 0-1 0 0,0 1 1 0 0,0-1 0 0 0,0 0-1 0 0,0 0 1 0 0,0 0 0 0 0,0 1-1 0 0,1-1 1 0 0,-1 0 0 0 0,-6 11-52 0 0,-16 8 20 0 0,-141 57 26 0 0,4-2-7 0 0,130-58 13 0 0,1 1 0 0 0,0 1 0 0 0,-33 29 0 0 0,59-46 1 0 0,-1 1-1 0 0,0 0 0 0 0,1 1 0 0 0,-1-1 0 0 0,0 0 1 0 0,0 1-1 0 0,1-1 0 0 0,0 1 0 0 0,-1 0 0 0 0,1 0 0 0 0,0 0 1 0 0,0 0-1 0 0,1 0 0 0 0,-1 1 0 0 0,1-1 0 0 0,-1 0 1 0 0,1 1-1 0 0,0-1 0 0 0,0 1 0 0 0,1-1 0 0 0,-1 8 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22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33 168 3121 0 0,'0'0'1844'0'0,"3"-7"-1447"0"0,1 0 214 0 0,0 0 0 0 0,0 0 0 0 0,1 0 0 0 0,0 1 0 0 0,0-1 0 0 0,1 1 0 0 0,0 0 0 0 0,10-7 0 0 0,-16 12-409 0 0,1 0 0 0 0,0 0-1 0 0,-1 1 1 0 0,1-1 0 0 0,0 0 0 0 0,0 0 0 0 0,-1 1-1 0 0,1-1 1 0 0,0 1 0 0 0,0-1 0 0 0,0 0 0 0 0,0 1 0 0 0,0 0-1 0 0,0-1 1 0 0,0 1 0 0 0,0 0 0 0 0,0-1 0 0 0,0 1-1 0 0,2 0 1 0 0,-2 19 2161 0 0,-3 7-2869 0 0,-2 73 1423 0 0,-5-1 0 0 0,-31 140 0 0 0,20-79-455 0 0,15-101-393 0 0,-14 67 0 0 0,18-122-63 0 0,1-2-3 0 0,0 0 0 0 0,0 0 0 0 0,0 0-1 0 0,0 0 1 0 0,-1 0 0 0 0,1 0 0 0 0,0 0-1 0 0,0 0 1 0 0,-1 0 0 0 0,1 0 0 0 0,-1 0-1 0 0,1 0 1 0 0,-1 0 0 0 0,1-1 0 0 0,-1 1-1 0 0,0 0 1 0 0,1 0 0 0 0,-1-1 0 0 0,0 1-1 0 0,-1 1 412 0 0,2-86 499 0 0,13-108-1 0 0,-5 102-997 0 0,-6-152 0 0 0,-3 121 55 0 0,0 114 24 0 0,1-1 1 0 0,0 1-1 0 0,1-1 1 0 0,0 1 0 0 0,0 0-1 0 0,1-1 1 0 0,0 1-1 0 0,0 0 1 0 0,1 0-1 0 0,-1 0 1 0 0,1 1-1 0 0,1-1 1 0 0,0 0-1 0 0,0 1 1 0 0,0 0 0 0 0,0 0-1 0 0,1 0 1 0 0,0 1-1 0 0,0 0 1 0 0,1 0-1 0 0,6-5 1 0 0,-5 4-14 0 0,1 1 1 0 0,-1 0 0 0 0,1 1 0 0 0,0-1-1 0 0,1 1 1 0 0,-1 1 0 0 0,1 0-1 0 0,-1 0 1 0 0,1 1 0 0 0,11-2 0 0 0,9 0-122 0 0,55 2 0 0 0,-71 2 114 0 0,4 0 4 0 0,-1 1 1 0 0,1 1-1 0 0,-1 1 0 0 0,0 0 1 0 0,0 1-1 0 0,0 1 1 0 0,19 8-1 0 0,-23-8 13 0 0,-1 0-1 0 0,0 1 1 0 0,-1 1 0 0 0,0-1 0 0 0,0 2-1 0 0,0-1 1 0 0,0 2 0 0 0,-2-1 0 0 0,1 1-1 0 0,10 14 1 0 0,-15-17 5 0 0,-1-1-1 0 0,0 1 1 0 0,0 0-1 0 0,-1 0 1 0 0,0 0 0 0 0,0 1-1 0 0,0-1 1 0 0,0 0-1 0 0,0 12 1 0 0,-2-15-5 0 0,1 0 1 0 0,-1 0 0 0 0,0 0-1 0 0,0 0 1 0 0,-1 0-1 0 0,1 0 1 0 0,0 0 0 0 0,-1 0-1 0 0,0 0 1 0 0,0 0-1 0 0,0 0 1 0 0,0 0 0 0 0,0-1-1 0 0,-1 1 1 0 0,1 0-1 0 0,-1-1 1 0 0,1 1 0 0 0,-1-1-1 0 0,0 1 1 0 0,0-1-1 0 0,0 0 1 0 0,-5 4 0 0 0,-7 2-33 0 0,-1-1-1 0 0,0 0 1 0 0,-1-1 0 0 0,-19 6 0 0 0,14-6-48 0 0,-35 17-1 0 0,55-23 85 0 0,1 0-1 0 0,0 0 1 0 0,-1 1-1 0 0,1-1 0 0 0,0 0 1 0 0,-1 0-1 0 0,1 0 0 0 0,0 1 1 0 0,-1-1-1 0 0,1 0 1 0 0,0 1-1 0 0,0-1 0 0 0,-1 0 1 0 0,1 1-1 0 0,0-1 0 0 0,0 0 1 0 0,0 1-1 0 0,-1-1 1 0 0,1 0-1 0 0,0 1 0 0 0,0-1 1 0 0,0 0-1 0 0,0 1 0 0 0,0-1 1 0 0,0 1-1 0 0,0-1 0 0 0,0 0 1 0 0,0 1-1 0 0,0-1 1 0 0,0 1-1 0 0,0-1 0 0 0,0 0 1 0 0,0 1-1 0 0,0-1 0 0 0,0 1 1 0 0,0-1-1 0 0,1 0 1 0 0,-1 1-1 0 0,0-1 0 0 0,1 2-18 0 0,0-1 0 0 0,0 0 0 0 0,0 0 0 0 0,0 0 0 0 0,0 0 0 0 0,0 0-1 0 0,0 0 1 0 0,0 0 0 0 0,0-1 0 0 0,0 1 0 0 0,0 0 0 0 0,3 1 0 0 0,87 28-140 0 0,31 14 250 0 0,-110-39-82 0 0,-1 1-1 0 0,0 0 0 0 0,0 1 1 0 0,0 0-1 0 0,-1 1 0 0 0,0 0 1 0 0,16 17-1 0 0,-22-20-2 0 0,-1 0 1 0 0,1 0-1 0 0,-2 0 1 0 0,1 1 0 0 0,0-1-1 0 0,-1 0 1 0 0,0 1-1 0 0,0 0 1 0 0,-1-1-1 0 0,0 1 1 0 0,0 0-1 0 0,0 0 1 0 0,-1 0-1 0 0,1 0 1 0 0,-1 0-1 0 0,-1 6 1 0 0,0-5 4 0 0,0 0 0 0 0,0 0-1 0 0,-1 0 1 0 0,0 0 0 0 0,0 0 0 0 0,0 0 0 0 0,-1-1-1 0 0,0 1 1 0 0,-1-1 0 0 0,1 0 0 0 0,-1 0-1 0 0,-9 11 1 0 0,-6 1 7 0 0,-1-1 0 0 0,0-1 0 0 0,-1 0-1 0 0,-1-2 1 0 0,0 0 0 0 0,-40 16 0 0 0,-150 50-180 0 0,199-76 176 0 0,1 0 1 0 0,-1 0-1 0 0,-1-2 0 0 0,1 1 1 0 0,-25 0-1 0 0,38-3-15 0 0,-1-1 0 0 0,1 1 0 0 0,-1-1 0 0 0,1 1 0 0 0,-1 0 0 0 0,1-1 0 0 0,-1 1 0 0 0,1-1 1 0 0,-1 1-1 0 0,1-1 0 0 0,0 0 0 0 0,-1 1 0 0 0,1-1 0 0 0,0 1 0 0 0,0-1 0 0 0,-1 0 0 0 0,1 1 0 0 0,0-1 0 0 0,0 1 0 0 0,0-1 0 0 0,0 0 1 0 0,0 1-1 0 0,0-1 0 0 0,0 0 0 0 0,0 1 0 0 0,0-1 0 0 0,0 0 0 0 0,0 1 0 0 0,0-1 0 0 0,1 0 0 0 0,2-23-1149 0 0,-1 19 742 0 0,0 1 0 0 0,1-1 1 0 0,-1 1-1 0 0,1-1 1 0 0,0 1-1 0 0,0 0 1 0 0,1 0-1 0 0,-1 0 1 0 0,8-6-1 0 0,41-28-5215 0 0,-45 34 4662 0 0,40-25-5994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24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569 99 6531 0 0,'0'0'1982'0'0,"-1"-1"-1697"0"0,1 0 0 0 0,-1 0 0 0 0,0 1 0 0 0,0-1 0 0 0,1 0 0 0 0,-1 1 0 0 0,0-1 0 0 0,0 0 0 0 0,0 1 0 0 0,0-1-1 0 0,0 1 1 0 0,0 0 0 0 0,0-1 0 0 0,0 1 0 0 0,0 0 0 0 0,0 0 0 0 0,0-1 0 0 0,0 1 0 0 0,-1 0 0 0 0,-5 5-115 0 0,1-1-1 0 0,-1 1 1 0 0,1 0 0 0 0,1 0 0 0 0,-1 1-1 0 0,-8 11 1 0 0,-9 8 405 0 0,-50 43-39 0 0,-4-3-1 0 0,-148 96 0 0 0,126-105-22 0 0,99-57-475 0 0,0 1 0 0 0,0-1 0 0 0,-1 0 0 0 0,1 1 0 0 0,0-1 0 0 0,0 0 0 0 0,0 1 1 0 0,0-1-1 0 0,0 0 0 0 0,0 1 0 0 0,0-1 0 0 0,0 0 0 0 0,0 1 0 0 0,0-1 1 0 0,0 0-1 0 0,1 1 0 0 0,-1-1 0 0 0,0 0 0 0 0,0 1 0 0 0,1-1 0 0 0,-1 1 0 0 0,0-1 1 0 0,1 0-1 0 0,-1 1 0 0 0,1-1 0 0 0,-1 1 0 0 0,1-1 0 0 0,0 0 0 0 0,16-17-125 0 0,-14 15 168 0 0,98-111-49 0 0,137-204 0 0 0,-231 308-11 0 0,-6 7-21 0 0,1 0-1 0 0,-1 0 1 0 0,1 1-1 0 0,0-1 0 0 0,0 0 1 0 0,0 1-1 0 0,0 0 1 0 0,1-1-1 0 0,3-2 1 0 0,-6 32-619 0 0,0 3 697 0 0,-2-1 0 0 0,0 1 0 0 0,-8 31 0 0 0,8-44-76 0 0,0 0 1 0 0,1 0-1 0 0,1 19 0 0 0,1-11-6 0 0,-1-23 4 0 0,0 0 0 0 0,0 0 0 0 0,1 0 0 0 0,-1 0-1 0 0,1 0 1 0 0,-1 0 0 0 0,1 0 0 0 0,0 0 0 0 0,0 0 0 0 0,0 0-1 0 0,0 0 1 0 0,0-1 0 0 0,2 3 0 0 0,-2-2 1 0 0,0-1-1 0 0,0 1 1 0 0,0 0 0 0 0,0 0 0 0 0,0 0-1 0 0,0 0 1 0 0,0 0 0 0 0,-1 0 0 0 0,1 0-1 0 0,-1 0 1 0 0,1 0 0 0 0,-1 0 0 0 0,0 2-1 0 0,0-3 1 0 0,0 0 0 0 0,-1-1 0 0 0,1 1 0 0 0,-1-1-1 0 0,1 1 1 0 0,-1-1 0 0 0,0 1 0 0 0,1-1-1 0 0,-1 1 1 0 0,1-1 0 0 0,-1 0 0 0 0,0 1 0 0 0,1-1-1 0 0,-1 0 1 0 0,0 1 0 0 0,0-1 0 0 0,1 0 0 0 0,-1 0-1 0 0,0 0 1 0 0,0 0 0 0 0,1 0 0 0 0,-1 0 0 0 0,0 0-1 0 0,0 0 1 0 0,-1 0 0 0 0,-28 0 91 0 0,22 0-63 0 0,-9 0 33 0 0,-103-5 245 0 0,106 4-277 0 0,-1-2 0 0 0,1 0 0 0 0,0 0 0 0 0,0-2 0 0 0,0 1 0 0 0,-16-10 0 0 0,28 14-11 0 0,1-1 0 0 0,-1 1-1 0 0,1-1 1 0 0,0 0 0 0 0,-1 0 0 0 0,1 0 0 0 0,0 0 0 0 0,0 0 0 0 0,-1 0 0 0 0,1 0 0 0 0,0 0 0 0 0,0 0 0 0 0,0 0 0 0 0,0-1 0 0 0,0 1 0 0 0,1 0 0 0 0,-1-1-1 0 0,0 1 1 0 0,1-1 0 0 0,-1 1 0 0 0,1-1 0 0 0,-1 1 0 0 0,1-1 0 0 0,0 1 0 0 0,-1-1 0 0 0,1 1 0 0 0,0-1 0 0 0,0 0 0 0 0,0 1 0 0 0,0-1 0 0 0,1 1 0 0 0,-1-1-1 0 0,0 1 1 0 0,1-1 0 0 0,-1 1 0 0 0,1-1 0 0 0,-1 1 0 0 0,1-1 0 0 0,1-2 0 0 0,1 0-47 0 0,0-1 0 0 0,0 1 0 0 0,1-1 0 0 0,-1 1 0 0 0,1 0 0 0 0,0 1 0 0 0,0-1 0 0 0,1 0 0 0 0,8-4 0 0 0,-6 4-86 0 0,0 1-1 0 0,1 0 1 0 0,-1 0-1 0 0,1 1 1 0 0,0 0 0 0 0,-1 1-1 0 0,1-1 1 0 0,0 1-1 0 0,11 1 1 0 0,10 0-26 0 0,36 7 1 0 0,-11-2 132 0 0,193-1 239 0 0,-243-4-164 0 0,-3 0-106 0 0,1-1 1 0 0,0 1 0 0 0,-1 0 0 0 0,1 0-1 0 0,0 0 1 0 0,-1 0 0 0 0,1 0 0 0 0,0 0-1 0 0,0 1 1 0 0,-1-1 0 0 0,1 0 0 0 0,0 1-1 0 0,2 1 1 0 0,-3-1-5 0 0,0 1-1 0 0,0 0 1 0 0,-1 0-1 0 0,1 0 1 0 0,-1 0-1 0 0,0 0 1 0 0,1 0-1 0 0,-1 0 1 0 0,0 0-1 0 0,0 0 1 0 0,0 0 0 0 0,-1 3-1 0 0,1-5 49 0 0,0 2-8 0 0,0 0 1 0 0,-1 0 0 0 0,1 0-1 0 0,-1 0 1 0 0,0 0-1 0 0,0 0 1 0 0,1 0-1 0 0,-1-1 1 0 0,0 1-1 0 0,0 0 1 0 0,-1 0-1 0 0,1-1 1 0 0,0 1-1 0 0,-1-1 1 0 0,1 1 0 0 0,-1-1-1 0 0,1 0 1 0 0,-1 1-1 0 0,1-1 1 0 0,-1 0-1 0 0,0 0 1 0 0,0 0-1 0 0,-2 1 1 0 0,-52 18 19 0 0,45-17-14 0 0,-343 77-175 0 0,209-52-136 0 0,142-28-293 0 0,15-3-3554 0 0,19-10-880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25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224 462 9620 0 0,'0'-4'5144'0'0,"-1"0"-4930"0"0,1-1-1 0 0,0 0 0 0 0,1 0 1 0 0,-1 1-1 0 0,1-1 1 0 0,0 0-1 0 0,0 1 1 0 0,0-1-1 0 0,1 1 0 0 0,-1-1 1 0 0,1 1-1 0 0,0 0 1 0 0,6-8-1 0 0,19-27 431 0 0,-2-1-1 0 0,36-78 1 0 0,-39 72-283 0 0,2 0 0 0 0,33-46 1 0 0,-57 91-372 0 0,0 1 1 0 0,0 0-1 0 0,0-1 1 0 0,0 1-1 0 0,1 0 0 0 0,-1 0 1 0 0,0-1-1 0 0,0 1 1 0 0,0 0-1 0 0,0 0 1 0 0,1-1-1 0 0,-1 1 0 0 0,0 0 1 0 0,0 0-1 0 0,1-1 1 0 0,-1 1-1 0 0,0 0 0 0 0,0 0 1 0 0,1 0-1 0 0,-1 0 1 0 0,0 0-1 0 0,1-1 1 0 0,-1 1-1 0 0,0 0 0 0 0,0 0 1 0 0,1 0-1 0 0,-1 0 1 0 0,0 0-1 0 0,1 0 1 0 0,-1 0-1 0 0,0 0 0 0 0,1 0 1 0 0,-1 0-1 0 0,0 0 1 0 0,1 0-1 0 0,-1 0 1 0 0,5 13-125 0 0,-5 29 154 0 0,0-33-30 0 0,-1 50 81 0 0,3 76-150 0 0,-2-129 53 0 0,1-1-1 0 0,0 0 1 0 0,0 0 0 0 0,0 0-1 0 0,0 0 1 0 0,1-1-1 0 0,0 1 1 0 0,0 0 0 0 0,0-1-1 0 0,1 1 1 0 0,-1-1-1 0 0,1 1 1 0 0,0-1 0 0 0,0 0-1 0 0,1-1 1 0 0,-1 1-1 0 0,1 0 1 0 0,0-1-1 0 0,6 4 1 0 0,-9-5 421 0 0,-8-2-291 0 0,-37-1-44 0 0,0-2 0 0 0,0-2 0 0 0,0-2 0 0 0,-44-13 0 0 0,55 11-25 0 0,0-2 0 0 0,1-1 0 0 0,0-2 0 0 0,2-1 0 0 0,-52-34 0 0 0,69 39 27 0 0,13 4 60 0 0,23 5 6 0 0,-11 1-211 0 0,321 7-120 0 0,-206-3 206 0 0,-105-4 44 0 0,0-1 0 0 0,-1-1 0 0 0,1-1 0 0 0,0 0 1 0 0,35-12-1 0 0,-31 8-107 0 0,0 1 0 0 0,1 2 0 0 0,53-3 0 0 0,-78 7-47 0 0,-9 2-109 0 0,-174 56-29 0 0,103-35 261 0 0,-137 58-1 0 0,207-77-160 0 0,-34 20 443 0 0,40-23-400 0 0,0 1 0 0 0,1-1 1 0 0,-1 0-1 0 0,1 0 0 0 0,-1 1 0 0 0,1-1 0 0 0,0 1 0 0 0,0-1 1 0 0,0 1-1 0 0,0 0 0 0 0,0-1 0 0 0,0 1 0 0 0,0 0 1 0 0,0 0-1 0 0,1 0 0 0 0,-1 0 0 0 0,1-1 0 0 0,-1 1 1 0 0,1 3-1 0 0,15-4-4879 0 0,2-1 496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39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82 7443 0 0,'-8'0'7044'0'0,"217"6"-6412"0"0,292-27 1291 0 0,58 5-1678 0 0,-557 16-249 0 0,6 0-66 0 0,25-3-1132 0 0,-32 3 1060 0 0,0 0 1 0 0,0-1 0 0 0,0 1-1 0 0,0-1 1 0 0,0 1 0 0 0,0-1-1 0 0,0 0 1 0 0,0 1 0 0 0,0-1-1 0 0,0 0 1 0 0,0 0 0 0 0,-1 1-1 0 0,1-1 1 0 0,0 0 0 0 0,0 0-1 0 0,-1 0 1 0 0,1 0 0 0 0,-1 0 0 0 0,1 0-1 0 0,-1 0 1 0 0,1 0 0 0 0,-1 0-1 0 0,1-1 1 0 0,-1 1 0 0 0,0-2-1 0 0,2-21-3838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26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0 573 4114 0 0,'0'0'6758'0'0,"1"-10"-2765"0"0,1 4-3673 0 0,0 0 0 0 0,0 0 0 0 0,0 0-1 0 0,1 0 1 0 0,0 0 0 0 0,0 1 0 0 0,0-1-1 0 0,1 1 1 0 0,5-6 0 0 0,9-14 124 0 0,-5 2-390 0 0,139-210 582 0 0,-116 183-520 0 0,3 2 0 0 0,65-65 0 0 0,-104 112-116 0 0,1 1 1 0 0,-1-1-1 0 0,0 1 0 0 0,0-1 0 0 0,1 1 1 0 0,-1 0-1 0 0,0-1 0 0 0,0 1 1 0 0,1 0-1 0 0,-1-1 0 0 0,0 1 0 0 0,1 0 1 0 0,-1-1-1 0 0,0 1 0 0 0,1 0 1 0 0,-1 0-1 0 0,1 0 0 0 0,-1-1 0 0 0,1 1 1 0 0,-1 0-1 0 0,0 0 0 0 0,1 0 1 0 0,-1 0-1 0 0,1 0 0 0 0,-1 0 0 0 0,1 0 1 0 0,-1-1-1 0 0,1 2 0 0 0,-1-1 1 0 0,0 0-1 0 0,1 0 0 0 0,-1 0 0 0 0,1 0 1 0 0,-1 0-1 0 0,1 0 0 0 0,-1 0 1 0 0,1 0-1 0 0,-1 1 0 0 0,0-1 0 0 0,1 0 1 0 0,-1 0-1 0 0,1 1 0 0 0,-1-1 1 0 0,0 0-1 0 0,1 0 0 0 0,-1 1 0 0 0,0-1 1 0 0,1 1-1 0 0,-1-1 0 0 0,0 0 1 0 0,0 1-1 0 0,1-1 0 0 0,-1 0 0 0 0,0 1 1 0 0,0-1-1 0 0,0 1 0 0 0,0-1 1 0 0,1 1-1 0 0,-1-1 0 0 0,0 1 0 0 0,0-1 1 0 0,0 0-1 0 0,0 1 0 0 0,0-1 1 0 0,0 1-1 0 0,0 0 0 0 0,-1 43 43 0 0,1-29-22 0 0,0 9-11 0 0,1-1 1 0 0,2 1 0 0 0,0 0-1 0 0,2 0 1 0 0,0-1 0 0 0,2 0-1 0 0,0 0 1 0 0,15 29 0 0 0,-17-41-195 0 0,0-1 0 0 0,-1 1 0 0 0,0 0 1 0 0,-1 0-1 0 0,-1 0 0 0 0,1 0 0 0 0,-2 0 0 0 0,2 20 1 0 0,18-31 276 0 0,-18 0-87 0 0,0 0 1 0 0,-1-1-1 0 0,1 1 0 0 0,0-1 0 0 0,0 0 1 0 0,0 0-1 0 0,0 0 0 0 0,4-2 0 0 0,-6 2 2 0 0,0 1 0 0 0,1-1 0 0 0,-1 0 0 0 0,0 1 0 0 0,0-1 0 0 0,0 0 0 0 0,-1 0 0 0 0,1 1 0 0 0,0-1 0 0 0,0 0 0 0 0,0 0 0 0 0,-1 0 0 0 0,1 0 0 0 0,0 0 0 0 0,-1 0 0 0 0,1 0 0 0 0,-1-1 0 0 0,1 1 0 0 0,-1 0 0 0 0,0 0 0 0 0,1 0 0 0 0,-1-2 0 0 0,0 2-19 0 0,-23 1-9 0 0,-32 1 119 0 0,-62-9 0 0 0,102 6-47 0 0,0 0-1 0 0,1-1 1 0 0,-1-1 0 0 0,1 0-1 0 0,0-1 1 0 0,0-1-1 0 0,0 0 1 0 0,1-1-1 0 0,-15-9 1 0 0,26 13-44 0 0,-1 1 0 0 0,1 0 1 0 0,-1 0-1 0 0,1-1 0 0 0,0 0 0 0 0,0 1 0 0 0,0-1 0 0 0,0 0 1 0 0,1 0-1 0 0,-1 0 0 0 0,1 0 0 0 0,-1 0 0 0 0,0-4 1 0 0,2 5-9 0 0,-1 1 0 0 0,1 0 0 0 0,0-1 1 0 0,-1 1-1 0 0,1-1 0 0 0,0 1 0 0 0,0-1 1 0 0,0 1-1 0 0,0-1 0 0 0,1 1 0 0 0,-1-1 1 0 0,0 1-1 0 0,0-1 0 0 0,1 1 0 0 0,-1 0 1 0 0,1-1-1 0 0,0 1 0 0 0,-1 0 0 0 0,1-1 1 0 0,0 1-1 0 0,0 0 0 0 0,-1 0 0 0 0,1 0 1 0 0,0-1-1 0 0,0 1 0 0 0,0 0 1 0 0,1 0-1 0 0,-1 1 0 0 0,0-1 0 0 0,0 0 1 0 0,2-1-1 0 0,6-2-29 0 0,0 1 0 0 0,0 0 0 0 0,0 0 0 0 0,0 1 0 0 0,0 0 0 0 0,19-1 0 0 0,62 2-682 0 0,-50 1 416 0 0,0 3-142 0 0,-1 1-1 0 0,70 17 0 0 0,-34-6-260 0 0,-19-5 175 0 0,-12-4-662 0 0,0 3 1 0 0,60 20-1 0 0,-103-29 1107 0 0,1 0 0 0 0,-1 1 0 0 0,0-1 0 0 0,0 1 0 0 0,0-1 0 0 0,0 1 0 0 0,1 0 0 0 0,-1-1 0 0 0,0 1 0 0 0,0 0 0 0 0,0 0 0 0 0,0 0 0 0 0,-1-1 0 0 0,1 1 0 0 0,0 0 0 0 0,0 0 0 0 0,0 0 0 0 0,0 2 0 0 0,-6 4-854 0 0,-14-2 267 0 0,-45 0-229 0 0,-88-4-1 0 0,67-3 299 0 0,18 0-658 0 0,17-10-1171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6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1 302 7507 0 0,'0'0'1518'0'0,"0"5"-74"0"0,0-2-1310 0 0,0 0 1 0 0,1 0 0 0 0,-1 0-1 0 0,1 0 1 0 0,0-1-1 0 0,0 1 1 0 0,0 0 0 0 0,0 0-1 0 0,1-1 1 0 0,-1 1 0 0 0,1-1-1 0 0,3 5 1 0 0,29 30 1238 0 0,-10-13-654 0 0,1 6-391 0 0,-1 0 1 0 0,-2 2 0 0 0,-1 1-1 0 0,-2 1 1 0 0,-1 0 0 0 0,-1 2-1 0 0,-3 0 1 0 0,0 0 0 0 0,-3 1-1 0 0,-1 1 1 0 0,-1 0 0 0 0,-2 0-1 0 0,-2 1 1 0 0,0 39 0 0 0,-5 196-174 0 0,-2-254-153 0 0,-1 0 1 0 0,0-1 0 0 0,-8 21-1 0 0,7-22 9 0 0,2-15 326 0 0,3-8-146 0 0,7-16 220 0 0,5 2-45 0 0,1 0 0 0 0,33-33 0 0 0,-10 11-210 0 0,585-678-92 0 0,-222 225-3676 0 0,-416 546-5873 0 0,-8-3 6383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7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340 0 7668 0 0,'0'0'1971'0'0,"-10"18"-85"0"0,5-8-1593 0 0,-14 26 1240 0 0,-24 64 0 0 0,-52 175 2777 0 0,-25 147-2975 0 0,104-345-2052 0 0,-8 99 0 0 0,16-10-6605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7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0 357 12998 0 0,'0'0'6691'0'0,"37"-14"-5787"0"0,258-93-34 0 0,-227 82-811 0 0,235-84-198 0 0,-284 103 63 0 0,1 0-1 0 0,0 2 1 0 0,0 0-1 0 0,0 1 1 0 0,28-1-1 0 0,-44 4 50 0 0,0 1-1 0 0,-1-1 1 0 0,1 1-1 0 0,0 0 1 0 0,-1 0-1 0 0,1 0 1 0 0,-1 1-1 0 0,0-1 1 0 0,1 1-1 0 0,-1 0 1 0 0,0 0-1 0 0,0 0 1 0 0,0 0-1 0 0,0 0 1 0 0,0 1-1 0 0,-1-1 1 0 0,1 1 0 0 0,-1 0-1 0 0,1 0 1 0 0,2 5-1 0 0,4 7 34 0 0,-1 0-1 0 0,0 0 1 0 0,6 19 0 0 0,-12-29-1 0 0,25 72 17 0 0,-19-49-10 0 0,2 0-1 0 0,0-1 1 0 0,20 34 0 0 0,-26-53 7 0 0,1-1 0 0 0,0 0 0 0 0,1 0 0 0 0,0 0 0 0 0,0 0 0 0 0,0-1 0 0 0,1 0 0 0 0,-1-1 0 0 0,2 1 0 0 0,-1-1 0 0 0,0-1 0 0 0,1 1 0 0 0,0-1 0 0 0,0 0 0 0 0,12 3 0 0 0,-2-3 23 0 0,-1 0-1 0 0,1-2 1 0 0,0 0 0 0 0,-1-1-1 0 0,1 0 1 0 0,0-2-1 0 0,0 0 1 0 0,0-1 0 0 0,0-1-1 0 0,-1 0 1 0 0,0-1-1 0 0,1-1 1 0 0,-1-1 0 0 0,-1-1-1 0 0,29-14 1 0 0,-14 3-99 0 0,-1 0 0 0 0,0-2 0 0 0,-2-2 0 0 0,0 0 0 0 0,-1-2 0 0 0,44-50 0 0 0,-53 51-404 0 0,0-1 0 0 0,-1 0-1 0 0,15-29 1 0 0,-26 42 159 0 0,0-1 0 0 0,-1 0 0 0 0,-1-1-1 0 0,0 1 1 0 0,0-1 0 0 0,-1 0 0 0 0,-1 0-1 0 0,2-24 1 0 0,-4 36 246 0 0,0 0 1 0 0,0 0-1 0 0,0 1 0 0 0,0-1 1 0 0,0 0-1 0 0,0 1 0 0 0,0-1 0 0 0,0 0 1 0 0,0 1-1 0 0,-1-1 0 0 0,1 0 0 0 0,0 0 1 0 0,0 1-1 0 0,-1-1 0 0 0,1 1 0 0 0,0-1 1 0 0,-1 0-1 0 0,1 1 0 0 0,-1-1 0 0 0,1 1 1 0 0,-1-1-1 0 0,1 1 0 0 0,-1-1 0 0 0,1 1 1 0 0,-1-1-1 0 0,1 1 0 0 0,-1 0 1 0 0,0-1-1 0 0,1 1 0 0 0,-1 0 0 0 0,0-1 1 0 0,1 1-1 0 0,-1 0 0 0 0,0 0 0 0 0,1 0 1 0 0,-1 0-1 0 0,0 0 0 0 0,0-1 0 0 0,1 1 1 0 0,-1 0-1 0 0,0 1 0 0 0,1-1 0 0 0,-1 0 1 0 0,0 0-1 0 0,1 0 0 0 0,-1 0 1 0 0,-1 1-1 0 0,-32 14-2749 0 0,-2 17-233 0 0,3 3 340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9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296 231 8500 0 0,'0'0'2097'0'0,"0"18"-1091"0"0,0 656 6784 0 0,-4-570-7450 0 0,-4 0 1 0 0,-6-1 0 0 0,-3 0-1 0 0,-5-1 1 0 0,-56 157-1 0 0,71-241-326 0 0,1 3 14 0 0,-2 0 0 0 0,0-1-1 0 0,-2 0 1 0 0,-22 38 0 0 0,31-58-25 0 0,1 1 1 0 0,0-1 0 0 0,0 0 0 0 0,0 1 0 0 0,-1-1 0 0 0,1 1 0 0 0,0-1 0 0 0,0 0 0 0 0,-1 0 0 0 0,1 1-1 0 0,0-1 1 0 0,0 0 0 0 0,-1 0 0 0 0,1 1 0 0 0,0-1 0 0 0,-1 0 0 0 0,1 0 0 0 0,0 0 0 0 0,-1 1-1 0 0,1-1 1 0 0,-1 0 0 0 0,1 0 0 0 0,0 0 0 0 0,-1 0 0 0 0,1 0 0 0 0,-1 0 0 0 0,1 0 0 0 0,0 0-1 0 0,-1 0 1 0 0,1 0 0 0 0,-1 0 0 0 0,-5-12 203 0 0,3-27 154 0 0,3 33-336 0 0,-1-497-177 0 0,2 422 112 0 0,43-634-718 0 0,-38 669 641 0 0,2 0 0 0 0,1 0 0 0 0,25-67 0 0 0,-22 82 91 0 0,1 1 0 0 0,2 0 0 0 0,1 1 0 0 0,1 0 0 0 0,35-43 0 0 0,-48 66 28 0 0,-1 3 34 0 0,-1 0 0 0 0,1 0 0 0 0,-1 0 0 0 0,1 0 0 0 0,0 1 0 0 0,0-1 0 0 0,0 1 0 0 0,3-2 0 0 0,-3 3-126 0 0,0 1 1 0 0,-1-1 0 0 0,1 1-1 0 0,-1 0 1 0 0,1 0 0 0 0,0 0 0 0 0,-1 1-1 0 0,1-1 1 0 0,-1 0 0 0 0,1 1-1 0 0,0 0 1 0 0,-1-1 0 0 0,1 1-1 0 0,-1 0 1 0 0,0 1 0 0 0,1-1 0 0 0,-1 0-1 0 0,0 1 1 0 0,0-1 0 0 0,0 1-1 0 0,3 2 1 0 0,21 11-49 0 0,16-2 88 0 0,0-1-1 0 0,2-3 1 0 0,69 8-1 0 0,-7-2 24 0 0,-56-6-7 0 0,209 41 76 0 0,-191-34 31 0 0,114 44 1 0 0,-163-52-53 0 0,-1 0 0 0 0,0 1 0 0 0,-1 0 0 0 0,1 2 0 0 0,16 13 0 0 0,-28-19-10 0 0,-1 0 0 0 0,1 1 0 0 0,-1-1 0 0 0,-1 1 0 0 0,1 0 0 0 0,-1 0 0 0 0,0 1 0 0 0,0-1-1 0 0,-1 1 1 0 0,1 0 0 0 0,-2-1 0 0 0,1 2 0 0 0,-1-1 0 0 0,0 0 0 0 0,0 0 0 0 0,0 11 0 0 0,-1-11 5 0 0,-1 0 1 0 0,0 1-1 0 0,-1-1 0 0 0,0 1 1 0 0,0-1-1 0 0,0 0 1 0 0,-1 0-1 0 0,0 0 1 0 0,0 0-1 0 0,-1 0 1 0 0,0 0-1 0 0,0 0 0 0 0,-1-1 1 0 0,0 0-1 0 0,0 0 1 0 0,0 0-1 0 0,-1 0 1 0 0,-5 6-1 0 0,-10 7 27 0 0,-2-1 1 0 0,1 0-1 0 0,-38 22 1 0 0,51-35-37 0 0,-101 60 40 0 0,-148 64 0 0 0,119-63-119 0 0,123-59 62 0 0,-5 2-6 0 0,1 1 1 0 0,0 1-1 0 0,1 0 0 0 0,-21 18 1 0 0,37-28 8 0 0,0 1-1 0 0,0 0 1 0 0,0 0 0 0 0,0 0 0 0 0,0 0 0 0 0,0 0 0 0 0,0 1 0 0 0,1-1 0 0 0,-1 1 0 0 0,1-1 0 0 0,0 1 0 0 0,0-1 0 0 0,0 1 0 0 0,0 0 0 0 0,-1 5-1 0 0,2-7 7 0 0,0 1-1 0 0,0 0 0 0 0,1 0 0 0 0,-1-1 0 0 0,0 1 1 0 0,1 0-1 0 0,0 0 0 0 0,-1-1 0 0 0,1 1 0 0 0,0-1 1 0 0,0 1-1 0 0,-1-1 0 0 0,1 1 0 0 0,0-1 0 0 0,1 1 1 0 0,-1-1-1 0 0,0 0 0 0 0,0 1 0 0 0,2 0 0 0 0,7 5 15 0 0,0-1-1 0 0,0 0 0 0 0,0-1 0 0 0,1 0 0 0 0,21 7 0 0 0,-24-10 1 0 0,71 24 144 0 0,-31-11-32 0 0,52 23 0 0 0,-88-33-59 0 0,0 1-1 0 0,-1 0 1 0 0,0 1 0 0 0,0 0 0 0 0,0 1-1 0 0,-1 1 1 0 0,0-1 0 0 0,-1 1-1 0 0,12 14 1 0 0,-18-18-27 0 0,1 0-1 0 0,-1 1 0 0 0,0-1 1 0 0,0 1-1 0 0,0 0 1 0 0,-1 0-1 0 0,0 0 1 0 0,0 0-1 0 0,-1 0 1 0 0,1 0-1 0 0,-1 1 1 0 0,-1-1-1 0 0,1 0 1 0 0,-1 1-1 0 0,0-1 1 0 0,-1 0-1 0 0,1 1 0 0 0,-1-1 1 0 0,-3 11-1 0 0,0-7 6 0 0,1-1-1 0 0,-2 1 0 0 0,1 0 0 0 0,-1-1 1 0 0,-1 0-1 0 0,1 0 0 0 0,-2-1 1 0 0,1 1-1 0 0,-1-1 0 0 0,0-1 0 0 0,-9 8 1 0 0,-26 18 30 0 0,-1-1 1 0 0,-1-3 0 0 0,-1-1 0 0 0,-1-3 0 0 0,-2-2-1 0 0,-1-1 1 0 0,-78 22 0 0 0,60-25-321 0 0,-1-3 0 0 0,-1-3 0 0 0,0-3 0 0 0,-1-3 0 0 0,-85-2 0 0 0,150-6 86 0 0,-6 1-123 0 0,0 0 1 0 0,0-1-1 0 0,0 0 1 0 0,-16-5 0 0 0,25 6 80 0 0,0-1 1 0 0,0 0 0 0 0,0 1 0 0 0,0-1 0 0 0,0 0-1 0 0,0 0 1 0 0,0 0 0 0 0,0-1 0 0 0,1 1 0 0 0,-1 0-1 0 0,0-1 1 0 0,1 1 0 0 0,-1-1 0 0 0,1 0 0 0 0,-1 1-1 0 0,1-1 1 0 0,0 0 0 0 0,0 0 0 0 0,-1 0 0 0 0,2 0-1 0 0,-1 0 1 0 0,0 0 0 0 0,0 0 0 0 0,1 0 0 0 0,-1 0-1 0 0,1 0 1 0 0,-1-5 0 0 0,0-22-5892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9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1 12246 0 0,'0'0'3121'0'0,"-14"122"-848"0"0,-1-46-672 0 0,-3 4-657 0 0,-11-6-416 0 0,4-9-431 0 0,3-14-81 0 0,-3-20-16 0 0,4-31-1169 0 0,13-11-2433 0 0,8-41-4545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5:59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1 210 18552 0 0,'0'0'1745'0'0,"206"-63"-448"0"0,-76 30-993 0 0,18 0-160 0 0,0 1-400 0 0,-18 10-993 0 0,-22 7-944 0 0,-21 7-1120 0 0,-22 5-1713 0 0,-22 3-2594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00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1943 2401 0 0,'0'0'6238'0'0,"16"-21"-4117"0"0,212-265 3575 0 0,-82 103-4894 0 0,-9-6 0 0 0,154-280 0 0 0,-173 242-782 0 0,-30 54 1129 0 0,120-177 0 0 0,-202 341-1001 0 0,12-17 258 0 0,-18 25-376 0 0,0 0-1 0 0,1 1 0 0 0,-1-1 0 0 0,1 1 0 0 0,-1-1 0 0 0,1 0 1 0 0,-1 1-1 0 0,1-1 0 0 0,-1 1 0 0 0,1-1 0 0 0,0 1 1 0 0,-1 0-1 0 0,1-1 0 0 0,0 1 0 0 0,-1 0 0 0 0,1-1 1 0 0,0 1-1 0 0,0 0 0 0 0,-1 0 0 0 0,1-1 0 0 0,0 1 1 0 0,0 0-1 0 0,-1 0 0 0 0,1 0 0 0 0,0 0 0 0 0,0 0 0 0 0,1 0 1 0 0,5 12-86 0 0,6 27-171 0 0,11 67-1 0 0,-14-57 224 0 0,5 37 1 0 0,8 161 0 0 0,-21 93 46 0 0,-3-285-30 0 0,-6 63-71 0 0,-23 126 0 0 0,-3 24-1768 0 0,31-178-1134 0 0,2-64-1915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00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1 162 14166 0 0,'0'0'4194'0'0,"274"-71"-3201"0"0,-158 51-401 0 0,10 3-384 0 0,-3 2-176 0 0,-1 8-48 0 0,-20 1-432 0 0,-16 1-1137 0 0,-24-5-1056 0 0,-16-1-3282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14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84 763 5266 0 0,'2'-1'5679'0'0,"-1"0"-5614"0"0,0 0 0 0 0,0 0 0 0 0,0 1 0 0 0,0-1 0 0 0,0 0-1 0 0,0 0 1 0 0,-1 0 0 0 0,1 0 0 0 0,0 0 0 0 0,0 0 0 0 0,-1 0 0 0 0,1 0 0 0 0,0-3-1 0 0,44-113 2944 0 0,68-128 1 0 0,-95 211-2672 0 0,-2-2 0 0 0,-2 1 0 0 0,-2-2 1 0 0,0 0-1 0 0,-3 0 0 0 0,8-62 1 0 0,-17 95-285 0 0,1-1 0 0 0,0 1 0 0 0,0-1 0 0 0,0 1 0 0 0,0-1 0 0 0,1 1 0 0 0,0 0 0 0 0,3-7 0 0 0,-2 3-183 0 0,-3 7 125 0 0,0 1 1 0 0,0 0-1 0 0,0 0 0 0 0,0 0 1 0 0,0-1-1 0 0,0 1 0 0 0,1 0 1 0 0,-1 0-1 0 0,0 0 0 0 0,0-1 1 0 0,0 1-1 0 0,0 0 0 0 0,0 0 1 0 0,0 0-1 0 0,1 0 0 0 0,-1-1 1 0 0,0 1-1 0 0,0 0 0 0 0,0 0 1 0 0,0 0-1 0 0,1 0 0 0 0,-1 0 1 0 0,0 0-1 0 0,0-1 0 0 0,0 1 1 0 0,1 0-1 0 0,-1 0 0 0 0,0 0 1 0 0,0 0-1 0 0,1 0 0 0 0,-1 0 1 0 0,0 0-1 0 0,0 0 0 0 0,0 0 1 0 0,1 0-1 0 0,-1 0 0 0 0,0 0 1 0 0,0 0-1 0 0,1 0 0 0 0,-1 0 1 0 0,0 0-1 0 0,0 1 0 0 0,57-7-74 0 0,-1 2-1 0 0,77 5 0 0 0,-48 0 31 0 0,-72-1 14 0 0,4 0 31 0 0,1 0 1 0 0,0 1-1 0 0,23 5 0 0 0,-38-6-27 0 0,-1 1 1 0 0,1-1-1 0 0,0 1 0 0 0,-1 0 1 0 0,1-1-1 0 0,0 1 0 0 0,-1 0 1 0 0,1 1-1 0 0,-1-1 0 0 0,0 0 1 0 0,1 1-1 0 0,-1-1 1 0 0,0 1-1 0 0,0 0 0 0 0,0 0 1 0 0,0 0-1 0 0,0 0 0 0 0,0 0 1 0 0,0 0-1 0 0,-1 0 0 0 0,1 1 1 0 0,-1-1-1 0 0,0 1 0 0 0,0-1 1 0 0,0 1-1 0 0,0-1 0 0 0,0 1 1 0 0,1 4-1 0 0,-2-3 7 0 0,0-1 1 0 0,1 1-1 0 0,-1-1 0 0 0,-1 1 1 0 0,1-1-1 0 0,0 0 0 0 0,-1 1 1 0 0,0-1-1 0 0,0 0 0 0 0,0 1 1 0 0,0-1-1 0 0,0 0 0 0 0,-1 0 1 0 0,1 0-1 0 0,-1 0 0 0 0,0 0 0 0 0,-3 4 1 0 0,-2-1 32 0 0,0 0 0 0 0,0 0 0 0 0,-1 0 0 0 0,0-1 0 0 0,-11 5 0 0 0,13-6-13 0 0,-28 14 28 0 0,21-12-31 0 0,0 1 0 0 0,0 0-1 0 0,1 1 1 0 0,0 0 0 0 0,1 1 0 0 0,-12 10-1 0 0,21-16 10 0 0,0 0-1 0 0,1 0 0 0 0,-1 0 1 0 0,1 0-1 0 0,-1 0 0 0 0,1 0 1 0 0,0 0-1 0 0,0 0 0 0 0,1 0 1 0 0,-1 1-1 0 0,1-1 0 0 0,-1 4 1 0 0,2 44 68 0 0,0-24-91 0 0,-1-6 35 0 0,-8 38 0 0 0,4-38-37 0 0,-2 40-1 0 0,7-45 22 0 0,0-12 4 0 0,-1 0 0 0 0,1 0 0 0 0,-1 0 0 0 0,-1 0 0 0 0,1 0 0 0 0,0 0 0 0 0,-2 5 0 0 0,-10-3 19 0 0,-219 28 33 0 0,139-23-87 0 0,8-2-132 0 0,36-5-435 0 0,0 2-1 0 0,-62 16 1 0 0,109-22 537 0 0,-4 3 43 0 0,13-1-2495 0 0,38-5-988 0 0,22-9-958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41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1 2241 0 0,'-44'0'96'0'0,"-10"0"-448"0"0,0 2-929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15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0 723 8980 0 0,'0'0'7334'0'0,"12"-20"-4164"0"0,14-8-3015 0 0,-1-1 1 0 0,-2-2-1 0 0,-2 0 1 0 0,20-35 0 0 0,56-142 135 0 0,-88 186-135 0 0,-3 7 88 0 0,0 1 1 0 0,1-1 0 0 0,9-13-1 0 0,-15 27-234 0 0,1 0-1 0 0,-1-1 0 0 0,0 1 0 0 0,0 0 1 0 0,1 0-1 0 0,-1 0 0 0 0,0 0 0 0 0,1 1 1 0 0,-1-1-1 0 0,1 0 0 0 0,0 0 0 0 0,-1 1 1 0 0,1-1-1 0 0,-1 1 0 0 0,1 0 1 0 0,0-1-1 0 0,-1 1 0 0 0,1 0 0 0 0,0 0 1 0 0,-1 0-1 0 0,1 0 0 0 0,0 0 0 0 0,-1 0 1 0 0,1 1-1 0 0,0-1 0 0 0,-1 0 1 0 0,1 1-1 0 0,0 0 0 0 0,-1-1 0 0 0,3 2 1 0 0,5 2-136 0 0,0 1 0 0 0,0 0 1 0 0,13 9-1 0 0,-21-13 128 0 0,41 29 3 0 0,-1 2 1 0 0,-1 2-1 0 0,-2 1 0 0 0,35 42 1 0 0,-50-38 48 0 0,-21-34-36 0 0,0 0 0 0 0,1 0 0 0 0,0 0 0 0 0,0-1-1 0 0,0 1 1 0 0,1-1 0 0 0,6 7 0 0 0,-9-11 39 0 0,0 1 0 0 0,0-1 1 0 0,0 1-1 0 0,0-1 0 0 0,0 0 0 0 0,0 0 1 0 0,0 0-1 0 0,0 1 0 0 0,0-1 0 0 0,0 0 1 0 0,0 0-1 0 0,0-1 0 0 0,0 1 1 0 0,1 0-1 0 0,-1 0 0 0 0,0 0 0 0 0,0-1 1 0 0,0 1-1 0 0,0 0 0 0 0,0-1 0 0 0,0 1 1 0 0,0-1-1 0 0,0 1 0 0 0,1-2 0 0 0,25-18 325 0 0,-23 16-376 0 0,8-7 4 0 0,0-1-1 0 0,0 0 1 0 0,-1-1-1 0 0,-1 0 1 0 0,0-1-1 0 0,-1 0 1 0 0,0-1-1 0 0,-1 0 1 0 0,-1 0-1 0 0,0 0 1 0 0,-2-1-1 0 0,1 0 1 0 0,3-24-1 0 0,0-11-259 0 0,-3 0 0 0 0,-2-1 0 0 0,-3-53 0 0 0,-1 105 155 0 0,0-1 0 0 0,0 0-1 0 0,0 0 1 0 0,0 1 0 0 0,0-1 0 0 0,0 0-1 0 0,0 0 1 0 0,0 1 0 0 0,1-1-1 0 0,-1 0 1 0 0,0 1 0 0 0,0-1 0 0 0,1 0-1 0 0,-1 1 1 0 0,0-1 0 0 0,1 0-1 0 0,-1 1 1 0 0,0-1 0 0 0,1 0 0 0 0,-1 1-1 0 0,1-1 1 0 0,-1 1 0 0 0,1-1-1 0 0,0 1 1 0 0,-1-1 0 0 0,1 1 0 0 0,-1 0-1 0 0,1-1 1 0 0,0 1 0 0 0,-1 0-1 0 0,1-1 1 0 0,0 1 0 0 0,-1 0 0 0 0,1 0-1 0 0,0 0 1 0 0,0-1 0 0 0,-1 1-1 0 0,1 0 1 0 0,0 0 0 0 0,0 0-1 0 0,-1 0 1 0 0,1 0 0 0 0,0 0 0 0 0,-1 1-1 0 0,1-1 1 0 0,1 0 0 0 0,33 14-7870 0 0,-32-12 7000 0 0,9 4-3875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16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521 40 9252 0 0,'0'0'5958'0'0,"-6"-6"-4857"0"0,-19-19-319 0 0,24 24-736 0 0,0 0 0 0 0,0 0-1 0 0,0 1 1 0 0,0-1 0 0 0,0 0 0 0 0,0 1-1 0 0,0-1 1 0 0,-1 1 0 0 0,1-1 0 0 0,0 1 0 0 0,0 0-1 0 0,-1-1 1 0 0,1 1 0 0 0,0 0 0 0 0,0 0-1 0 0,-1 0 1 0 0,1 0 0 0 0,0 0 0 0 0,0 0-1 0 0,-1 0 1 0 0,1 0 0 0 0,-2 1 0 0 0,-3 0 46 0 0,-25 1-20 0 0,0 2 1 0 0,0 1-1 0 0,0 1 1 0 0,1 2-1 0 0,-34 13 1 0 0,31-11-39 0 0,10-3-25 0 0,5-2-11 0 0,2 0-1 0 0,-1 1 1 0 0,1 0 0 0 0,-1 2-1 0 0,-28 17 1 0 0,44-24-4 0 0,-1 0 1 0 0,1 0-1 0 0,-1 1 1 0 0,1-1-1 0 0,0 0 0 0 0,-1 1 1 0 0,1-1-1 0 0,0 1 1 0 0,0-1-1 0 0,0 1 0 0 0,0-1 1 0 0,0 1-1 0 0,0 0 1 0 0,1-1-1 0 0,-1 1 0 0 0,1 0 1 0 0,-1 0-1 0 0,1-1 1 0 0,-1 1-1 0 0,1 0 1 0 0,0 0-1 0 0,0 0 0 0 0,0-1 1 0 0,0 1-1 0 0,0 0 1 0 0,1 0-1 0 0,0 2 0 0 0,0-1 4 0 0,0-1-1 0 0,0 1 1 0 0,1-1-1 0 0,-1 1 1 0 0,1-1-1 0 0,0 0 0 0 0,-1 1 1 0 0,1-1-1 0 0,0 0 1 0 0,1 0-1 0 0,-1-1 1 0 0,0 1-1 0 0,0 0 0 0 0,1-1 1 0 0,-1 1-1 0 0,1-1 1 0 0,2 1-1 0 0,157 52 234 0 0,-115-41-31 0 0,-1 3-1 0 0,57 26 1 0 0,-98-40-188 0 0,-1 0 0 0 0,0 0-1 0 0,0 1 1 0 0,0-1 0 0 0,0 1 0 0 0,-1 0 0 0 0,1 0 0 0 0,-1 1-1 0 0,0-1 1 0 0,1 1 0 0 0,-2 0 0 0 0,1 0 0 0 0,0 0-1 0 0,-1 0 1 0 0,3 7 0 0 0,-4-9-5 0 0,-1 1 1 0 0,1-1-1 0 0,-1 1 0 0 0,0 0 0 0 0,0-1 1 0 0,0 1-1 0 0,0-1 0 0 0,-1 1 0 0 0,1-1 0 0 0,-1 1 1 0 0,1-1-1 0 0,-1 1 0 0 0,0-1 0 0 0,0 1 1 0 0,0-1-1 0 0,0 0 0 0 0,-1 0 0 0 0,1 0 1 0 0,-1 1-1 0 0,1-1 0 0 0,-1 0 0 0 0,0-1 1 0 0,1 1-1 0 0,-1 0 0 0 0,0 0 0 0 0,0-1 0 0 0,0 1 1 0 0,-1-1-1 0 0,1 0 0 0 0,-3 2 0 0 0,-22 12 64 0 0,-1-1-1 0 0,0-1 1 0 0,-1-1 0 0 0,-45 11-1 0 0,-131 24 39 0 0,180-42-101 0 0,-10-1-590 0 0,40-28-7581 0 0,4 10 1994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19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7 739 3970 0 0,'-7'0'15867'0'0,"7"-1"-15764"0"0,0-6 64 0 0,1-1 1 0 0,0 0-1 0 0,0 0 1 0 0,1 0-1 0 0,0 1 0 0 0,0-1 1 0 0,0 1-1 0 0,5-9 1 0 0,34-54 42 0 0,-22 42-177 0 0,349-508 882 0 0,-367 534-915 0 0,1 0 0 0 0,-1 0 0 0 0,1 0 0 0 0,-1 1 0 0 0,1-1 0 0 0,0 1 1 0 0,0-1-1 0 0,-1 1 0 0 0,1 0 0 0 0,0-1 0 0 0,0 1 0 0 0,1 0 0 0 0,-1 0 0 0 0,0 1 0 0 0,0-1 0 0 0,0 0 0 0 0,0 1 0 0 0,1-1 0 0 0,-1 1 0 0 0,0 0 1 0 0,1 0-1 0 0,1 0 0 0 0,15-2 75 0 0,-18 2-87 0 0,0 0-1 0 0,-1 0 0 0 0,1 1 1 0 0,0-1-1 0 0,-1 0 1 0 0,1 1-1 0 0,-1-1 0 0 0,1 0 1 0 0,0 1-1 0 0,-1-1 0 0 0,1 1 1 0 0,-1-1-1 0 0,1 1 1 0 0,-1-1-1 0 0,0 1 0 0 0,1-1 1 0 0,-1 1-1 0 0,1-1 0 0 0,-1 1 1 0 0,0 0-1 0 0,1-1 0 0 0,-1 1 1 0 0,0 0-1 0 0,1 1 1 0 0,7 23-56 0 0,-6-17 46 0 0,18 66 16 0 0,-3 1 0 0 0,-4 0 0 0 0,-2 1 0 0 0,-1 78 1 0 0,-9-133 6 0 0,1 0 1 0 0,10 41 0 0 0,-12-120-3241 0 0,0 57 3167 0 0,-27 10-450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19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8740 0 0,'0'0'5090'0'0,"83"-8"-3201"0"0,-36-5-400 0 0,0 2-513 0 0,0 0-624 0 0,-7 4-271 0 0,-4-1-49 0 0,4 6-64 0 0,-12 2-753 0 0,5 0-1328 0 0,-1 6 176 0 0,-10 11-1008 0 0,3-4-1073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20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0 633 6243 0 0,'0'0'10847'0'0,"0"-2"-10086"0"0,1-28-271 0 0,2 0-1 0 0,1 1 1 0 0,1-1 0 0 0,1 1 0 0 0,12-33-1 0 0,3 4-552 0 0,43-83 0 0 0,-56 126 265 0 0,0 1 0 0 0,19-24-1 0 0,-26 37-201 0 0,0 0-1 0 0,0 0 1 0 0,1 0-1 0 0,-1 0 1 0 0,0 0-1 0 0,0 1 1 0 0,1-1-1 0 0,-1 0 1 0 0,1 1-1 0 0,-1-1 0 0 0,0 1 1 0 0,1 0-1 0 0,-1-1 1 0 0,1 1-1 0 0,-1 0 1 0 0,1 0-1 0 0,-1 0 1 0 0,1 0-1 0 0,-1 0 1 0 0,1 0-1 0 0,-1 0 0 0 0,1 1 1 0 0,-1-1-1 0 0,1 0 1 0 0,-1 1-1 0 0,1 0 1 0 0,-1-1-1 0 0,0 1 1 0 0,1 0-1 0 0,-1-1 1 0 0,2 2-1 0 0,42 30-444 0 0,-43-31 451 0 0,50 44 144 0 0,-1 2-1 0 0,66 78 0 0 0,-111-118-133 0 0,0 1-1 0 0,0-2 0 0 0,1 1 1 0 0,0-1-1 0 0,0 0 0 0 0,0 0 0 0 0,13 6 1 0 0,-15-9 1 0 0,0-1 1 0 0,0 0-1 0 0,1-1 1 0 0,-1 1 0 0 0,1-1-1 0 0,-1 0 1 0 0,1 0-1 0 0,0-1 1 0 0,-1 0-1 0 0,1 0 1 0 0,0 0-1 0 0,-1-1 1 0 0,8-1 0 0 0,-9 1 12 0 0,1-1 1 0 0,-1 0 0 0 0,1 1-1 0 0,-1-2 1 0 0,0 1 0 0 0,0 0 0 0 0,1-1-1 0 0,-2 0 1 0 0,1 0 0 0 0,0 0-1 0 0,-1-1 1 0 0,1 1 0 0 0,-1-1 0 0 0,0 0-1 0 0,0 1 1 0 0,-1-1 0 0 0,1-1 0 0 0,2-5-1 0 0,4-8 30 0 0,-1 0-1 0 0,-1 0 1 0 0,6-21-1 0 0,3-28 17 0 0,9-84-1 0 0,-13 70 228 0 0,-12 80-395 0 0,0 0 0 0 0,0 0 0 0 0,1 1 0 0 0,-1-1 0 0 0,0 0 0 0 0,0 1 0 0 0,1-1 0 0 0,-1 0 0 0 0,0 1 0 0 0,1-1 0 0 0,-1 0 0 0 0,1 1 0 0 0,-1-1 0 0 0,1 1 0 0 0,-1-1 0 0 0,1 1 0 0 0,-1-1 0 0 0,1 1 0 0 0,-1-1 0 0 0,1 1 1 0 0,0-1-1 0 0,-1 1 0 0 0,1 0 0 0 0,0-1 0 0 0,-1 1 0 0 0,1 0 0 0 0,0 0 0 0 0,0 0 0 0 0,-1-1 0 0 0,1 1 0 0 0,1 0 0 0 0,0 0-565 0 0,0 0-1 0 0,0 1 1 0 0,0-1-1 0 0,0 0 1 0 0,1 1 0 0 0,-1-1-1 0 0,0 1 1 0 0,0 0-1 0 0,0-1 1 0 0,0 1 0 0 0,2 2-1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20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478 19 11253 0 0,'0'0'5749'0'0,"-8"-4"-5108"0"0,4 1-639 0 0,-1 1 0 0 0,0 0 1 0 0,0 0-1 0 0,0 1 0 0 0,-1 0 1 0 0,1 0-1 0 0,0 0 0 0 0,0 0 1 0 0,-1 1-1 0 0,1 0 0 0 0,0 0 1 0 0,-1 0-1 0 0,1 1 0 0 0,0-1 1 0 0,-1 1-1 0 0,1 1 0 0 0,0-1 1 0 0,0 1-1 0 0,0 0 0 0 0,0 0 0 0 0,0 0 1 0 0,-4 4-1 0 0,-13 4-28 0 0,0 1 0 0 0,1 1-1 0 0,1 1 1 0 0,0 0 0 0 0,1 2-1 0 0,-32 31 1 0 0,49-44 25 0 0,1-1-1 0 0,0 1 1 0 0,-1-1 0 0 0,1 1 0 0 0,0 0-1 0 0,0-1 1 0 0,0 1 0 0 0,1 0-1 0 0,-1 0 1 0 0,0 0 0 0 0,0 3-1 0 0,1-4 1 0 0,0-1-1 0 0,0 1 0 0 0,0 0 1 0 0,0 0-1 0 0,0 0 0 0 0,0-1 0 0 0,0 1 1 0 0,1 0-1 0 0,-1 0 0 0 0,0 0 1 0 0,0-1-1 0 0,1 1 0 0 0,-1 0 0 0 0,1-1 1 0 0,-1 1-1 0 0,1 0 0 0 0,-1-1 0 0 0,1 1 1 0 0,0 1-1 0 0,3 0-4 0 0,0 1-1 0 0,0-1 1 0 0,1 1-1 0 0,-1-1 1 0 0,0-1-1 0 0,1 1 0 0 0,7 1 1 0 0,-7-1 7 0 0,67 21 268 0 0,87 41 0 0 0,-136-53-121 0 0,0 1 0 0 0,0 1 0 0 0,-1 1 0 0 0,-1 1 1 0 0,0 1-1 0 0,-1 1 0 0 0,24 26 0 0 0,-38-36-108 0 0,0 1-1 0 0,-1 0 1 0 0,0 0-1 0 0,0 1 1 0 0,0 0-1 0 0,-1 0 1 0 0,-1 0-1 0 0,1 0 1 0 0,1 12-1 0 0,-4-18-32 0 0,0 0 0 0 0,-1 0 1 0 0,1 1-1 0 0,-1-1 0 0 0,0 0 0 0 0,0 0 0 0 0,0 1 0 0 0,0-1 1 0 0,-1 0-1 0 0,1 0 0 0 0,-1 1 0 0 0,0-1 0 0 0,0 0 0 0 0,0 0 1 0 0,0 0-1 0 0,-1 0 0 0 0,1 0 0 0 0,-1 0 0 0 0,1-1 0 0 0,-1 1 1 0 0,0 0-1 0 0,0-1 0 0 0,-1 1 0 0 0,1-1 0 0 0,0 0 0 0 0,-1 0 1 0 0,0 0-1 0 0,1 0 0 0 0,-1 0 0 0 0,0 0 0 0 0,-3 0 0 0 0,-9 4 28 0 0,0 0 1 0 0,-1-2-1 0 0,0 0 0 0 0,0 0 0 0 0,-29 1 0 0 0,-89-1 148 0 0,108-4-166 0 0,-34-1-564 0 0,0-2 0 0 0,-87-17 0 0 0,127 16-967 0 0,-1 1 0 0 0,-35-2-1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28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1515 117 5266 0 0,'-4'-3'1396'0'0,"-54"-34"5409"0"0,-3-3-5772 0 0,44 33-1033 0 0,0 1 0 0 0,0 0 0 0 0,0 2 0 0 0,-1 0 0 0 0,1 1 0 0 0,-20-1 0 0 0,-110 2 7 0 0,84 3-14 0 0,25 0-6 0 0,0 3-1 0 0,1 1 1 0 0,-1 2 0 0 0,1 1-1 0 0,1 2 1 0 0,-1 2 0 0 0,2 1-1 0 0,0 2 1 0 0,-35 20 0 0 0,24-9 40 0 0,1 1 1 0 0,2 3-1 0 0,1 1 0 0 0,2 2 1 0 0,0 2-1 0 0,-33 41 1 0 0,51-51 355 0 0,2 1 0 0 0,-25 41 0 0 0,36-52-281 0 0,1 0 0 0 0,1 1 0 0 0,0 0-1 0 0,1 0 1 0 0,1 1 0 0 0,-5 21 0 0 0,8 5-51 0 0,2-41-53 0 0,0 1-1 0 0,0-1 1 0 0,0 0-1 0 0,1 0 1 0 0,-1 0-1 0 0,1 0 0 0 0,-1 0 1 0 0,1 0-1 0 0,0 0 1 0 0,0 0-1 0 0,0-1 1 0 0,0 1-1 0 0,0 0 1 0 0,0 0-1 0 0,0-1 0 0 0,3 3 1 0 0,-125-114 586 0 0,64 56-597 0 0,51 49-10 0 0,6 10-111 0 0,9 12-91 0 0,0-4 185 0 0,2-1 0 0 0,-1 0 0 0 0,24 19 0 0 0,-4-3 40 0 0,106 106 30 0 0,-135-133-14 0 0,0 0 0 0 0,0 0 0 0 0,0 0 0 0 0,0 0 0 0 0,0 0 0 0 0,0 0 0 0 0,0-1 0 0 0,0 1 0 0 0,0 0 0 0 0,0-1 0 0 0,0 1 0 0 0,1-1 0 0 0,-1 1 0 0 0,0-1 0 0 0,0 0 0 0 0,1 1 0 0 0,-1-1 0 0 0,0 0 0 0 0,1 0 0 0 0,-1 0 0 0 0,0 0 0 0 0,1 0 0 0 0,-1 0 0 0 0,0 0 0 0 0,0 0 0 0 0,1-1 0 0 0,-1 1 0 0 0,0-1 0 0 0,0 1 0 0 0,1 0 0 0 0,-1-1 0 0 0,0 0 0 0 0,2-1 0 0 0,3-2 160 0 0,-1-1-1 0 0,0 1 1 0 0,0-2 0 0 0,-1 1 0 0 0,7-8-1 0 0,4-6-106 0 0,8-6-63 0 0,2 1 1 0 0,0 1-1 0 0,2 1 1 0 0,46-29-1 0 0,-56 41-98 0 0,0 1 0 0 0,1 0 0 0 0,1 2 0 0 0,-1 0 0 0 0,1 1 0 0 0,0 1 0 0 0,0 0 0 0 0,1 2 0 0 0,28-2 0 0 0,79 3-4868 0 0,-77 3 571 0 0,1-1-2505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46:29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1094 104 6019 0 0,'0'0'1995'0'0,"0"-6"-933"0"0,0 1-766 0 0,-3-19 204 0 0,3 23-358 0 0,0 1 1 0 0,0-1 0 0 0,0 0-1 0 0,-1 0 1 0 0,1 0-1 0 0,0 1 1 0 0,-1-1-1 0 0,1 0 1 0 0,0 1-1 0 0,-1-1 1 0 0,1 0 0 0 0,-1 1-1 0 0,1-1 1 0 0,-1 0-1 0 0,0 1 1 0 0,1-1-1 0 0,-1 1 1 0 0,1-1-1 0 0,-1 1 1 0 0,0-1 0 0 0,0 1-1 0 0,1 0 1 0 0,-1-1-1 0 0,0 1 1 0 0,0 0-1 0 0,-1-1 1 0 0,-16-2 837 0 0,0-2-1 0 0,-24-8 1 0 0,-26-6-1168 0 0,1 11 113 0 0,0 3 1 0 0,-120 7 0 0 0,178-2 70 0 0,-29 3-25 0 0,0 1 1 0 0,1 2 0 0 0,0 1-1 0 0,0 2 1 0 0,-37 14-1 0 0,48-13 30 0 0,0 0 0 0 0,1 2-1 0 0,1 1 1 0 0,0 1 0 0 0,1 0-1 0 0,0 2 1 0 0,-33 31-1 0 0,49-39 23 0 0,0 1-1 0 0,1-1 0 0 0,0 1 0 0 0,0 0 1 0 0,1 0-1 0 0,0 1 0 0 0,1 0 0 0 0,0 0 0 0 0,0 0 1 0 0,1 0-1 0 0,1 1 0 0 0,0-1 0 0 0,0 1 1 0 0,1-1-1 0 0,0 1 0 0 0,1 0 0 0 0,1 14 1 0 0,-1-20-9 0 0,1 0 1 0 0,0 0-1 0 0,0 1 1 0 0,0-1-1 0 0,0 0 1 0 0,1-1-1 0 0,0 1 1 0 0,0 0-1 0 0,0 0 1 0 0,1-1-1 0 0,-1 1 1 0 0,1-1-1 0 0,6 7 1 0 0,2 1 13 0 0,1-1 0 0 0,0 0 0 0 0,15 9 0 0 0,-17-13-30 0 0,0 0 1 0 0,-1 1-1 0 0,1 1 0 0 0,-1-1 1 0 0,-1 1-1 0 0,13 18 1 0 0,-20-26-3 0 0,0 1 1 0 0,0-1 0 0 0,-1 1 0 0 0,1-1-1 0 0,0 0 1 0 0,-1 1 0 0 0,1 0-1 0 0,-1-1 1 0 0,1 1 0 0 0,-1-1 0 0 0,0 1-1 0 0,0 3 332 0 0,-15 4-504 0 0,9-6 201 0 0,4-3-23 0 0,0 0 1 0 0,0 1-1 0 0,1-1 0 0 0,-1 1 0 0 0,0 0 1 0 0,1-1-1 0 0,-1 1 0 0 0,1 0 0 0 0,-1 0 0 0 0,1 0 1 0 0,0 0-1 0 0,-1 0 0 0 0,1 1 0 0 0,-3 2 0 0 0,4-3 188 0 0,-9-1 237 0 0,-1-2-285 0 0,0-1 0 0 0,0 0 1 0 0,1 0-1 0 0,-1-1 0 0 0,1 0 0 0 0,-1-1 1 0 0,1 1-1 0 0,-14-12 0 0 0,-10-3-88 0 0,25 14-51 0 0,6 4-12 0 0,0 0-1 0 0,0 0 1 0 0,0 0-1 0 0,0 0 1 0 0,0 0-1 0 0,0 1 0 0 0,0-1 1 0 0,0 0-1 0 0,0 1 1 0 0,-3-1-1 0 0,3 8-499 0 0,3 6 468 0 0,1 0-1 0 0,0-1 1 0 0,1 1 0 0 0,0-1 0 0 0,1 1 0 0 0,0-1-1 0 0,1 0 1 0 0,0-1 0 0 0,1 1 0 0 0,12 17 0 0 0,-17-27 35 0 0,11 19 11 0 0,-7-14-4 0 0,-1-1 0 0 0,0 1 0 0 0,0 0 0 0 0,0 1 0 0 0,-1-1 0 0 0,-1 0 0 0 0,1 1 0 0 0,-1 0 0 0 0,0 0 0 0 0,1 9 0 0 0,-3-16 220 0 0,0-20 569 0 0,-15-125-294 0 0,15 131-506 0 0,0 1 0 0 0,1-1 0 0 0,0 1 0 0 0,1-1 0 0 0,6-23 0 0 0,-6 31 6 0 0,0 0 0 0 0,1 1 0 0 0,-1-1 0 0 0,1 1 0 0 0,0-1 1 0 0,0 1-1 0 0,0 0 0 0 0,1 0 0 0 0,0 0 0 0 0,-1 0 0 0 0,1 1 0 0 0,1 0 0 0 0,-1-1 0 0 0,0 1 0 0 0,1 1 0 0 0,-1-1 0 0 0,6-1 0 0 0,7-2-338 0 0,-1 1 0 0 0,1 1 0 0 0,0 1 0 0 0,0 0 0 0 0,0 1 0 0 0,0 1 0 0 0,24 2 0 0 0,30-4-2292 0 0,-17-4-439 0 0,-3-5-1804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10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2133 4962 0 0,'28'-34'1018'0'0,"1"1"0"0"0,1 1-1 0 0,1 2 1 0 0,55-41 0 0 0,-8 17 146 0 0,85-44 0 0 0,-49 34-451 0 0,-4-6 0 0 0,171-139 1 0 0,22-89-585 0 0,-22-21-98 0 0,-161 172 19 0 0,64-72 8 0 0,-152 186-39 0 0,1 1 0 0 0,2 2 0 0 0,0 2 0 0 0,51-31-1 0 0,6 6-16 0 0,3 3 0 0 0,126-46 0 0 0,-208 91-245 0 0,0 1 514 0 0,-1 0 0 0 0,1-1 0 0 0,-1 0 0 0 0,-1-1 0 0 0,1 0 0 0 0,-1-1 0 0 0,0-1 0 0 0,15-12-1 0 0,-26 19-274 0 0,1 1 0 0 0,-1 0-1 0 0,1-1 1 0 0,0 1 0 0 0,-1 0-1 0 0,1 0 1 0 0,0-1 0 0 0,-1 1-1 0 0,1 0 1 0 0,0 0 0 0 0,0 0-1 0 0,-1 0 1 0 0,1 0-1 0 0,0 0 1 0 0,-1 0 0 0 0,1 0-1 0 0,0 0 1 0 0,0 0 0 0 0,-1 1-1 0 0,1-1 1 0 0,0 0 0 0 0,-1 0-1 0 0,1 1 1 0 0,0-1 0 0 0,0 1-1 0 0,18 11-140 0 0,201 124 84 0 0,-140-90 98 0 0,420 231 998 0 0,107 63-699 0 0,-343-165-236 0 0,-226-146-77 0 0,-2 1 0 0 0,0 2 1 0 0,-2 2-1 0 0,45 58 0 0 0,-66-73-7 0 0,0 0-1 0 0,-1 2 1 0 0,-2-1 0 0 0,0 2-1 0 0,-1-1 1 0 0,-1 1-1 0 0,-1 0 1 0 0,7 41 0 0 0,-6-3-12 0 0,-3 1-1 0 0,-3 65 1 0 0,-2-108-109 0 0,-2 0-1 0 0,0 0 1 0 0,-1-1 0 0 0,-1 1-1 0 0,-1-1 1 0 0,0 0-1 0 0,-10 21 1 0 0,15-37-50 0 0,0 0-1 0 0,-1 0 1 0 0,1 0 0 0 0,-1 0-1 0 0,1 0 1 0 0,-1 0-1 0 0,1 0 1 0 0,-1-1 0 0 0,1 1-1 0 0,-1 0 1 0 0,0 0-1 0 0,0 0 1 0 0,1-1 0 0 0,-1 1-1 0 0,0 0 1 0 0,0 0 0 0 0,0-1-1 0 0,0 1 1 0 0,0-1-1 0 0,0 1 1 0 0,0-1 0 0 0,0 0-1 0 0,0 1 1 0 0,0-1-1 0 0,0 0 1 0 0,0 1 0 0 0,0-1-1 0 0,0 0 1 0 0,0 0-1 0 0,-1 0 1 0 0,1 0 0 0 0,0 0-1 0 0,0 0 1 0 0,0-1 0 0 0,0 1-1 0 0,0 0 1 0 0,0 0-1 0 0,0-1 1 0 0,0 1 0 0 0,-2-2-1 0 0,-21-10-3774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42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645 38 6067 0 0,'0'0'5002'0'0,"-3"-4"-4479"0"0,0 1-332 0 0,1 0 0 0 0,-1 1 0 0 0,0-1 0 0 0,0 0 1 0 0,-1 1-1 0 0,1 0 0 0 0,0 0 0 0 0,-1 0 0 0 0,1 0 0 0 0,-1 1 0 0 0,0-1 0 0 0,1 1 0 0 0,-1 0 0 0 0,0 0 1 0 0,0 0-1 0 0,0 0 0 0 0,0 1 0 0 0,-4 0 0 0 0,-19-2-144 0 0,1 2 1 0 0,-1 1 0 0 0,0 1-1 0 0,1 1 1 0 0,-1 2-1 0 0,1 0 1 0 0,0 2-1 0 0,0 1 1 0 0,1 1-1 0 0,0 1 1 0 0,1 1-1 0 0,0 1 1 0 0,1 2-1 0 0,0 0 1 0 0,-22 18-1 0 0,30-19-30 0 0,-1 1 0 0 0,2 0-1 0 0,-1 1 1 0 0,-13 19 0 0 0,21-25-14 0 0,1 1 1 0 0,0 0-1 0 0,0 1 1 0 0,1-1-1 0 0,0 1 1 0 0,1 0-1 0 0,0 0 1 0 0,-3 19-1 0 0,4-15 33 0 0,2 0 0 0 0,-1 1 0 0 0,2-1 0 0 0,0 0 0 0 0,2 18 0 0 0,0-25 2 0 0,-1 0 0 0 0,1 0 0 0 0,0 0 0 0 0,1-1 0 0 0,-1 1 0 0 0,2-1 0 0 0,-1 0 0 0 0,1 1 0 0 0,0-2 0 0 0,0 1 0 0 0,9 10 0 0 0,0-4 41 0 0,1-1-1 0 0,0-1 0 0 0,0 0 0 0 0,1 0 1 0 0,1-1-1 0 0,0-1 0 0 0,0-1 1 0 0,1 0-1 0 0,-1-2 0 0 0,2 1 0 0 0,-1-2 1 0 0,32 6-1 0 0,-2-4 13 0 0,0-2 0 0 0,0-2 0 0 0,83-5 0 0 0,-104 0-118 0 0,0-1 0 0 0,-1-2-1 0 0,1 0 1 0 0,27-11 0 0 0,7-8-3457 0 0,-45 14-1620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42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108 183 8948 0 0,'0'0'3719'0'0,"-18"20"-3164"0"0,-6 7-196 0 0,-24 37 0 0 0,46-61-312 0 0,-1 0 0 0 0,1 1 0 0 0,1-1 0 0 0,-1 1 1 0 0,0 0-1 0 0,1 0 0 0 0,0-1 0 0 0,0 1 0 0 0,0 0 0 0 0,0 0 1 0 0,1 0-1 0 0,-1 0 0 0 0,1 0 0 0 0,0 0 0 0 0,0 0 0 0 0,1 0 1 0 0,-1 0-1 0 0,1 0 0 0 0,0 0 0 0 0,0 0 0 0 0,0 0 0 0 0,0 0 1 0 0,3 3-1 0 0,-1-1 7 0 0,1 0 0 0 0,1 0 1 0 0,-1 0-1 0 0,1-1 0 0 0,0 0 1 0 0,0 0-1 0 0,0 0 0 0 0,1 0 1 0 0,9 5-1 0 0,-4-3-12 0 0,0-1-1 0 0,0-1 1 0 0,1 1 0 0 0,0-2-1 0 0,0 0 1 0 0,0 0-1 0 0,17 2 1 0 0,0-2 26 0 0,1-1 0 0 0,31-1-1 0 0,-46-2-27 0 0,0-1-1 0 0,0-1 1 0 0,0 0-1 0 0,1-1 1 0 0,-2 0-1 0 0,1-1 1 0 0,0-1-1 0 0,25-12 1 0 0,-30 12-29 0 0,0-1 0 0 0,0 0 0 0 0,-1-1 0 0 0,0 0 0 0 0,0-1 0 0 0,-1 1 0 0 0,0-2 0 0 0,0 1 0 0 0,-1-1 0 0 0,0 0 0 0 0,0-1 0 0 0,7-16 0 0 0,-9 16-39 0 0,-1 0 0 0 0,0-1 0 0 0,0 1 0 0 0,-1-1 0 0 0,-1 0 0 0 0,0 0 0 0 0,1-15 0 0 0,-3 18 1 0 0,0 1 1 0 0,0-1 0 0 0,0 0 0 0 0,-1 1 0 0 0,-1-1 0 0 0,1 1-1 0 0,-1-1 1 0 0,0 1 0 0 0,-1 0 0 0 0,0-1 0 0 0,-6-11-1 0 0,1 9 17 0 0,1 0 1 0 0,-2 1-1 0 0,1 0 0 0 0,-2 0 0 0 0,1 1 0 0 0,-1 0 0 0 0,0 1 0 0 0,-1 0 0 0 0,1 0 0 0 0,-1 1 0 0 0,-1 1 0 0 0,1 0 0 0 0,-1 0 1 0 0,-15-3-1 0 0,-2 0 15 0 0,-1 1 0 0 0,0 2 0 0 0,0 1 0 0 0,-54-1 1 0 0,81 5-37 0 0,-11 0 66 0 0,-1 0 0 0 0,1 1 1 0 0,-23 5-1 0 0,35-6-86 0 0,0 0 0 0 0,0 1 0 0 0,0-1 0 0 0,0 1 0 0 0,0-1 0 0 0,0 1 0 0 0,1 0 0 0 0,-1-1 0 0 0,0 1 0 0 0,0 0 0 0 0,1 0 0 0 0,-1 1 0 0 0,0-1 0 0 0,1 0 0 0 0,-1 0 0 0 0,1 1 0 0 0,0-1 0 0 0,-1 1 0 0 0,1-1 0 0 0,0 1 0 0 0,0 0 0 0 0,0-1-1 0 0,0 1 1 0 0,0 0 0 0 0,1 0 0 0 0,-1-1 0 0 0,0 1 0 0 0,1 0 0 0 0,-1 0 0 0 0,1 0 0 0 0,0 0 0 0 0,-1 0 0 0 0,1 0 0 0 0,1 3 0 0 0,-1-5-41 0 0,0 1-1 0 0,0-1 1 0 0,0 1 0 0 0,0-1-1 0 0,0 1 1 0 0,0-1-1 0 0,0 0 1 0 0,1 1 0 0 0,-1-1-1 0 0,0 1 1 0 0,0-1-1 0 0,0 0 1 0 0,1 1-1 0 0,-1-1 1 0 0,0 0 0 0 0,1 1-1 0 0,-1-1 1 0 0,0 0-1 0 0,1 0 1 0 0,-1 1 0 0 0,0-1-1 0 0,1 0 1 0 0,-1 0-1 0 0,0 1 1 0 0,1-1-1 0 0,-1 0 1 0 0,1 0 0 0 0,-1 0-1 0 0,1 0 1 0 0,-1 0-1 0 0,0 0 1 0 0,1 0 0 0 0,-1 0-1 0 0,1 0 1 0 0,0 0-1 0 0,45 2-4698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43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7091 0 0,'0'0'2065'0'0,"-4"18"-976"0"0,1-9-935 0 0,-3 18 324 0 0,0 0 0 0 0,2 1 1 0 0,-2 33-1 0 0,6-50-354 0 0,0 14 38 0 0,1-24-159 0 0,-1-1 0 0 0,0 1 0 0 0,1 0 0 0 0,-1 0 0 0 0,0 0 0 0 0,1 0 0 0 0,-1-1 0 0 0,1 1 0 0 0,-1 0 0 0 0,1-1 0 0 0,0 1 0 0 0,-1 0 0 0 0,1-1 0 0 0,0 1 0 0 0,-1-1 0 0 0,1 1-1 0 0,0-1 1 0 0,-1 1 0 0 0,1-1 0 0 0,0 1 0 0 0,0-1 0 0 0,0 0 0 0 0,0 1 0 0 0,-1-1 0 0 0,3 0 0 0 0,4 1 35 0 0,1 0 0 0 0,-1-1-1 0 0,1 0 1 0 0,-1 0 0 0 0,1 0 0 0 0,-1-1-1 0 0,0 0 1 0 0,1-1 0 0 0,-1 0-1 0 0,0 0 1 0 0,0-1 0 0 0,10-4 0 0 0,3-4 85 0 0,0-1 1 0 0,32-24 0 0 0,-51 34-123 0 0,1 1 0 0 0,0 0 1 0 0,0-1-1 0 0,0 1 0 0 0,-1 0 1 0 0,1 0-1 0 0,0 0 0 0 0,0 0 1 0 0,1 0-1 0 0,-1 0 0 0 0,0 1 0 0 0,0-1 1 0 0,0 1-1 0 0,0 0 0 0 0,1-1 1 0 0,-1 1-1 0 0,0 0 0 0 0,0 0 1 0 0,0 0-1 0 0,1 1 0 0 0,-1-1 0 0 0,0 0 1 0 0,0 1-1 0 0,3 0 0 0 0,-1 2 55 0 0,1 0 0 0 0,-1 0 0 0 0,1 1 0 0 0,-1-1-1 0 0,0 1 1 0 0,0 0 0 0 0,5 8 0 0 0,-6-8 9 0 0,0 0 0 0 0,1 0 0 0 0,-1 0 0 0 0,1 0-1 0 0,0-1 1 0 0,0 1 0 0 0,0-1 0 0 0,0 0 0 0 0,1 0 0 0 0,-1-1 0 0 0,1 1 0 0 0,6 1 0 0 0,-7-3-125 0 0,-1 0 1 0 0,0 0-1 0 0,0-1 0 0 0,0 1 0 0 0,0-1 0 0 0,0 0 1 0 0,0 0-1 0 0,1 0 0 0 0,-1-1 0 0 0,0 1 1 0 0,0-1-1 0 0,0 0 0 0 0,0 1 0 0 0,0-1 0 0 0,0-1 1 0 0,0 1-1 0 0,0 0 0 0 0,0-1 0 0 0,-1 1 1 0 0,1-1-1 0 0,0 0 0 0 0,-1 0 0 0 0,0 0 0 0 0,1 0 1 0 0,-1 0-1 0 0,3-5 0 0 0,17-28-3934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43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84 9252 0 0,'0'0'3194'0'0,"-6"19"-1983"0"0,-5 8-910 0 0,-26 84 444 0 0,43-121-769 0 0,0-1 1 0 0,1 0 0 0 0,0 1-1 0 0,0 1 1 0 0,1-1 0 0 0,15-13 0 0 0,-6 5-169 0 0,3-4 81 0 0,1 1 1 0 0,30-24-1 0 0,-43 39 123 0 0,0 0 0 0 0,0 1-1 0 0,1 0 1 0 0,-1 0 0 0 0,1 1 0 0 0,0 0-1 0 0,1 1 1 0 0,-1 0 0 0 0,1 0-1 0 0,18-2 1 0 0,-16 4 63 0 0,0 0 0 0 0,0 1-1 0 0,0 1 1 0 0,-1 0 0 0 0,1 0-1 0 0,0 1 1 0 0,18 6 0 0 0,-25-6-57 0 0,-1-1 0 0 0,0 1 1 0 0,-1-1-1 0 0,1 1 1 0 0,0 1-1 0 0,-1-1 0 0 0,1 0 1 0 0,-1 1-1 0 0,1 0 0 0 0,-1 0 1 0 0,0 0-1 0 0,0 0 0 0 0,-1 0 1 0 0,1 1-1 0 0,-1-1 0 0 0,1 1 1 0 0,-1-1-1 0 0,0 1 0 0 0,-1 0 1 0 0,1 0-1 0 0,0 0 1 0 0,-1 0-1 0 0,0 0 0 0 0,1 7 1 0 0,-1 30-1855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43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10661 0 0,'0'0'2977'0'0,"-72"107"-2417"0"0,61-66-159 0 0,8 2-161 0 0,3 1 0 0 0,0 5-160 0 0,0 1-32 0 0,14 2 0 0 0,4-8-16 0 0,4-3-48 0 0,-11-9-128 0 0,3-12-416 0 0,-14-12-1137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44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82 10229 0 0,'0'0'3233'0'0,"206"-30"-1648"0"0,-112 19-1169 0 0,3 2-400 0 0,-10-2-256 0 0,-29 0-2561 0 0,-22 1-2658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44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0 12262 0 0,'0'0'3022'0'0,"-31"12"-2918"0"0,-99 37-66 0 0,125-47-37 0 0,0 0 0 0 0,1 0 0 0 0,-1 0 0 0 0,0 1 0 0 0,1-1 0 0 0,0 1 0 0 0,-1 0 0 0 0,1 1 0 0 0,0-1 0 0 0,1 1 0 0 0,-1-1 0 0 0,0 1 0 0 0,1 0 1 0 0,-3 5-1 0 0,4-5 6 0 0,1 0 1 0 0,0 0 0 0 0,0 0 0 0 0,0 0 0 0 0,1 0 0 0 0,-1 0 0 0 0,1 0 0 0 0,0 1-1 0 0,0-1 1 0 0,1 0 0 0 0,0 4 0 0 0,0 6 26 0 0,-1-12-25 0 0,1 1 1 0 0,-1-1-1 0 0,1 0 0 0 0,0 0 1 0 0,-1 1-1 0 0,1-1 1 0 0,0 0-1 0 0,0 0 1 0 0,1 0-1 0 0,-1 0 0 0 0,0 0 1 0 0,1 0-1 0 0,-1 0 1 0 0,1 0-1 0 0,-1-1 1 0 0,1 1-1 0 0,0 0 0 0 0,0-1 1 0 0,3 2-1 0 0,45 22 184 0 0,-33-18-91 0 0,17 6 182 0 0,-15-7-61 0 0,-1 1 0 0 0,27 16 0 0 0,-41-22-208 0 0,-1 1 0 0 0,0 0 0 0 0,0 1 0 0 0,1-1-1 0 0,-1 0 1 0 0,-1 1 0 0 0,1 0 0 0 0,0 0 0 0 0,-1 0 0 0 0,1 0-1 0 0,-1 0 1 0 0,0 0 0 0 0,0 0 0 0 0,0 1 0 0 0,-1-1-1 0 0,1 1 1 0 0,-1 0 0 0 0,2 6 0 0 0,-2-5 27 0 0,-1-1-1 0 0,1 1 1 0 0,-1-1 0 0 0,0 1 0 0 0,0 0 0 0 0,-1-1-1 0 0,1 1 1 0 0,-1-1 0 0 0,0 1 0 0 0,0-1-1 0 0,-1 0 1 0 0,1 1 0 0 0,-1-1 0 0 0,0 0 0 0 0,-4 6-1 0 0,1-3 1 0 0,-1-1 1 0 0,0 0-1 0 0,0-1 0 0 0,0 1 0 0 0,-1-1 0 0 0,0 0 1 0 0,-14 7-1 0 0,9-5-85 0 0,-1-1 0 0 0,1 0 1 0 0,-2-1-1 0 0,-24 7 0 0 0,31-10-474 0 0,1-1 0 0 0,-1 0 0 0 0,1-1-1 0 0,-1 0 1 0 0,1 0 0 0 0,-1 0 0 0 0,-10-2-1 0 0,0-6-4428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51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164 113 3298 0 0,'-45'-18'6255'0'0,"39"14"-5862"0"0,4 4-385 0 0,1-1 1 0 0,-1 1 0 0 0,0-1-1 0 0,1 1 1 0 0,-1 0-1 0 0,0 0 1 0 0,0 0 0 0 0,1 0-1 0 0,-1 0 1 0 0,0 0-1 0 0,0 0 1 0 0,1 0 0 0 0,-1 1-1 0 0,0-1 1 0 0,1 1-1 0 0,-1-1 1 0 0,0 1 0 0 0,1 0-1 0 0,-1-1 1 0 0,1 1-1 0 0,-1 0 1 0 0,1 0 0 0 0,-1 0-1 0 0,1 0 1 0 0,0 1-1 0 0,-1-1 1 0 0,1 0-1 0 0,-2 3 1 0 0,-3 3-25 0 0,1 0 0 0 0,-1 1-1 0 0,2-1 1 0 0,-6 10 0 0 0,4-3 152 0 0,0 1 0 0 0,1 0 0 0 0,1 1 0 0 0,0-1 0 0 0,1 1 0 0 0,0-1 0 0 0,2 1 0 0 0,-1 0 1 0 0,3 27-1 0 0,-1-41-90 0 0,0 1 1 0 0,0-1-1 0 0,0 1 1 0 0,0-1-1 0 0,0 1 1 0 0,1-1-1 0 0,-1 1 1 0 0,1-1-1 0 0,-1 0 1 0 0,1 1-1 0 0,0-1 1 0 0,0 0-1 0 0,0 1 1 0 0,1-1-1 0 0,-1 0 1 0 0,0 0-1 0 0,4 4 1 0 0,-2-4-29 0 0,-1-1-1 0 0,1 1 1 0 0,0-1 0 0 0,0 0 0 0 0,0 1-1 0 0,0-1 1 0 0,0-1 0 0 0,0 1 0 0 0,1 0-1 0 0,-1-1 1 0 0,0 0 0 0 0,0 1 0 0 0,6-2-1 0 0,0 1 4 0 0,0-1-1 0 0,1 0 1 0 0,-1-1-1 0 0,0 0 0 0 0,0 0 1 0 0,0-1-1 0 0,0 0 0 0 0,0-1 1 0 0,-1 0-1 0 0,1 0 0 0 0,-1-1 1 0 0,0 0-1 0 0,-1 0 1 0 0,1-1-1 0 0,-1 0 0 0 0,0-1 1 0 0,0 1-1 0 0,-1-1 0 0 0,9-13 1 0 0,-6 9-146 0 0,-1-1 0 0 0,-1 0-1 0 0,0-1 1 0 0,-1 0 0 0 0,0 0 0 0 0,-1 0 0 0 0,0 0 0 0 0,-1-1 0 0 0,0 0 0 0 0,-2 0-1 0 0,1 0 1 0 0,-1-21 0 0 0,-1 31 120 0 0,-2 0 0 0 0,1 0 0 0 0,0 0 0 0 0,-1 0 0 0 0,1 0 0 0 0,-1 0 0 0 0,0 0 0 0 0,-1 0-1 0 0,1 1 1 0 0,-1-1 0 0 0,1 0 0 0 0,-1 1 0 0 0,0-1 0 0 0,-1 1 0 0 0,1-1 0 0 0,-1 1 0 0 0,-4-4 0 0 0,3 3 26 0 0,-1 1 0 0 0,0-1 1 0 0,1 1-1 0 0,-2 1 1 0 0,1-1-1 0 0,0 1 0 0 0,0 0 1 0 0,-1 0-1 0 0,1 0 1 0 0,-1 1-1 0 0,0 0 1 0 0,-6-1-1 0 0,-6 0 144 0 0,-1 1 0 0 0,0 0-1 0 0,-27 2 1 0 0,41 0-206 0 0,0-1 0 0 0,0 1 0 0 0,0 0 0 0 0,0 0 0 0 0,0 0-1 0 0,0 1 1 0 0,1 0 0 0 0,-1 0 0 0 0,1 0 0 0 0,-1 0 0 0 0,1 1-1 0 0,0 0 1 0 0,0-1 0 0 0,0 2 0 0 0,0-1 0 0 0,0 0 0 0 0,1 1-1 0 0,-4 4 1 0 0,6-21-5377 0 0,1-16-345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52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181 192 6723 0 0,'0'0'5427'0'0,"-8"1"-5331"0"0,5 0-104 0 0,0-1 23 0 0,1 0 0 0 0,-1 0 0 0 0,0 1 1 0 0,1-1-1 0 0,-1 1 0 0 0,1-1 0 0 0,-1 1 0 0 0,1 0 0 0 0,-1 0 1 0 0,1 1-1 0 0,-1-1 0 0 0,1 0 0 0 0,0 1 0 0 0,0-1 0 0 0,0 1 1 0 0,0 0-1 0 0,0 0 0 0 0,0 0 0 0 0,0 0 0 0 0,1 0 0 0 0,-1 0 1 0 0,1 0-1 0 0,-1 0 0 0 0,1 1 0 0 0,0-1 0 0 0,0 1 0 0 0,0-1 1 0 0,0 1-1 0 0,0-1 0 0 0,0 1 0 0 0,0 3 0 0 0,1-3 2 0 0,-1 0-1 0 0,1 1 1 0 0,0-1 0 0 0,0 0-1 0 0,0 0 1 0 0,0 1 0 0 0,1-1-1 0 0,-1 0 1 0 0,1 0 0 0 0,0 0-1 0 0,0 1 1 0 0,2 4 0 0 0,-1-6 6 0 0,0 0 1 0 0,-1 0-1 0 0,1 0 1 0 0,0-1-1 0 0,0 1 1 0 0,0-1 0 0 0,0 0-1 0 0,0 1 1 0 0,1-1-1 0 0,-1 0 1 0 0,0 0-1 0 0,0 0 1 0 0,1-1-1 0 0,-1 1 1 0 0,1 0-1 0 0,-1-1 1 0 0,5 1-1 0 0,9 1 31 0 0,1-1-1 0 0,0 0 0 0 0,0-1 0 0 0,0-1 0 0 0,0 0 0 0 0,-1-1 1 0 0,1-1-1 0 0,0-1 0 0 0,26-9 0 0 0,-35 10-73 0 0,0-1 0 0 0,0 0 0 0 0,-1 0 0 0 0,1-1 0 0 0,-1 0-1 0 0,0 0 1 0 0,0-1 0 0 0,12-11 0 0 0,-15 12-68 0 0,-1 0-1 0 0,1 0 1 0 0,-1 0-1 0 0,0-1 1 0 0,0 1-1 0 0,0-1 1 0 0,-1 1-1 0 0,0-1 1 0 0,0 0-1 0 0,0 0 1 0 0,-1 0-1 0 0,0 0 1 0 0,1-12-1 0 0,-2 15 68 0 0,0 0 0 0 0,-1 0 0 0 0,1-1 0 0 0,0 1 0 0 0,-1 0 0 0 0,0 0 0 0 0,0 0 0 0 0,0 0 0 0 0,0-1 0 0 0,0 1 0 0 0,-1 1 0 0 0,1-1 0 0 0,-1 0 0 0 0,0 0 0 0 0,-2-2 1 0 0,0 0-16 0 0,-1 0 0 0 0,0 1 1 0 0,0 0-1 0 0,0 0 1 0 0,0 0-1 0 0,-1 0 1 0 0,-6-2-1 0 0,-10-4-35 0 0,0 1-1 0 0,-1 1 0 0 0,-26-6 1 0 0,43 12 70 0 0,-36-6 102 0 0,0 1 1 0 0,0 2-1 0 0,-82 1 0 0 0,95 9-1485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52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6771 0 0,'0'0'2452'0'0,"-21"13"-2068"0"0,-70 46 216 0 0,85-55-464 0 0,0 1-1 0 0,0 0 0 0 0,1 0 1 0 0,0 0-1 0 0,0 1 0 0 0,0-1 1 0 0,1 1-1 0 0,0 0 0 0 0,0 1 1 0 0,0-1-1 0 0,-4 13 0 0 0,4-7 144 0 0,1 1 0 0 0,0-1 0 0 0,1 1 0 0 0,-1 17-1 0 0,2-25-214 0 0,0 5 90 0 0,0-1-27 0 0,1 1 0 0 0,-1 0 0 0 0,3 18 0 0 0,-2-26-122 0 0,0 0 0 0 0,0-1-1 0 0,1 1 1 0 0,-1 0 0 0 0,1-1-1 0 0,-1 1 1 0 0,1 0-1 0 0,0-1 1 0 0,-1 1 0 0 0,1-1-1 0 0,0 1 1 0 0,0-1 0 0 0,0 1-1 0 0,0-1 1 0 0,1 0 0 0 0,-1 0-1 0 0,0 1 1 0 0,0-1-1 0 0,1 0 1 0 0,-1 0 0 0 0,1 0-1 0 0,-1 0 1 0 0,1 0 0 0 0,-1-1-1 0 0,1 1 1 0 0,0 0-1 0 0,2 0 1 0 0,3 0 9 0 0,-1 0-1 0 0,1 0 0 0 0,0-1 1 0 0,0 0-1 0 0,0 0 1 0 0,0 0-1 0 0,0-1 1 0 0,0 0-1 0 0,0-1 0 0 0,-1 0 1 0 0,1 0-1 0 0,0 0 1 0 0,-1 0-1 0 0,0-1 1 0 0,0 0-1 0 0,1-1 0 0 0,-2 1 1 0 0,1-1-1 0 0,0 0 1 0 0,-1-1-1 0 0,6-5 1 0 0,-5 4-8 0 0,0-1 0 0 0,0 0 0 0 0,-1 0 0 0 0,0-1 0 0 0,0 0 0 0 0,-1 0 0 0 0,0 0 0 0 0,0 0 0 0 0,-1 0 0 0 0,0-1 0 0 0,-1 1 0 0 0,0-1 0 0 0,0 0 0 0 0,0 0 0 0 0,-1-17 0 0 0,0 21-20 0 0,-1 1-1 0 0,0-1 1 0 0,0 0-1 0 0,-1 1 0 0 0,1-1 1 0 0,-1 0-1 0 0,0 1 1 0 0,-1-1-1 0 0,1 1 1 0 0,-4-8-1 0 0,3 9 9 0 0,-1 0-1 0 0,0 1 1 0 0,0-1-1 0 0,0 0 1 0 0,0 1-1 0 0,0 0 1 0 0,0 0-1 0 0,0 0 1 0 0,-1 0-1 0 0,1 0 1 0 0,-1 1-1 0 0,1 0 1 0 0,-5-2 0 0 0,-13-3 29 0 0,-1 0 1 0 0,-44-5 0 0 0,-15-3-138 0 0,80 6-2405 0 0,1-1-1266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11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347 123 5811 0 0,'0'0'3286'0'0,"0"-41"3053"0"0,0 39-6335 0 0,0 0 0 0 0,0 0 0 0 0,-1 0 0 0 0,1 1-1 0 0,-1-1 1 0 0,1 0 0 0 0,-1 0 0 0 0,0 0-1 0 0,0 0 1 0 0,0 1 0 0 0,0-1 0 0 0,0 0 0 0 0,0 1-1 0 0,0-1 1 0 0,0 1 0 0 0,-1-1 0 0 0,1 1 0 0 0,0 0-1 0 0,-1-1 1 0 0,1 1 0 0 0,-1 0 0 0 0,0 0-1 0 0,1 0 1 0 0,-1 0 0 0 0,0 0 0 0 0,0 1 0 0 0,0-1-1 0 0,1 0 1 0 0,-1 1 0 0 0,0-1 0 0 0,0 1 0 0 0,-4 0-1 0 0,-2-1-48 0 0,0 0 0 0 0,-1 1-1 0 0,1 0 1 0 0,-1 0 0 0 0,1 1 0 0 0,-14 3-1 0 0,9 0 36 0 0,0 0 0 0 0,0 1 0 0 0,0 1 0 0 0,1 0-1 0 0,0 1 1 0 0,0 0 0 0 0,1 1 0 0 0,0 0 0 0 0,0 1 0 0 0,1 0-1 0 0,0 1 1 0 0,1 0 0 0 0,0 1 0 0 0,0 0 0 0 0,1 0-1 0 0,1 0 1 0 0,0 1 0 0 0,0 0 0 0 0,1 1 0 0 0,1-1 0 0 0,0 1-1 0 0,1 1 1 0 0,0-1 0 0 0,1 0 0 0 0,0 1 0 0 0,-1 23 0 0 0,4-32 11 0 0,1 0 0 0 0,-1-1 0 0 0,1 1 1 0 0,-1-1-1 0 0,1 1 0 0 0,0-1 1 0 0,1 1-1 0 0,-1-1 0 0 0,1 1 1 0 0,0-1-1 0 0,0 0 0 0 0,0 0 1 0 0,1 0-1 0 0,-1 0 0 0 0,6 5 1 0 0,-3-4-2 0 0,0-1 1 0 0,0 1-1 0 0,1-1 1 0 0,0 0-1 0 0,0 0 1 0 0,0-1-1 0 0,0 0 1 0 0,0 0-1 0 0,10 3 1 0 0,10 1 0 0 0,0-2 0 0 0,0 0 0 0 0,0-2 0 0 0,42 0 1 0 0,-21-3-158 0 0,-1-2 1 0 0,0-2-1 0 0,0-2 1 0 0,0-2-1 0 0,0-2 1 0 0,-1-2-1 0 0,-1-2 1 0 0,0-1-1 0 0,-1-3 1 0 0,-1-2-1 0 0,-1-1 1 0 0,-1-2-1 0 0,47-36 1 0 0,-72 48 112 0 0,-1-1 0 0 0,-1 0 0 0 0,0-1 0 0 0,15-20 1 0 0,-25 29 62 0 0,0 0 0 0 0,0 1 0 0 0,-1-1 0 0 0,1 0 0 0 0,-1 0 0 0 0,0-1-1 0 0,0 1 1 0 0,-1 0 0 0 0,1-1 0 0 0,-1 1 0 0 0,0-1 0 0 0,0 1 0 0 0,-1-1 0 0 0,1 0 0 0 0,-1 1 0 0 0,0-1 0 0 0,0 0 0 0 0,-1 1 0 0 0,1-1 0 0 0,-1 1 0 0 0,0-1 0 0 0,-2-5 0 0 0,1 7 68 0 0,0-1-1 0 0,0 1 1 0 0,0 0 0 0 0,0 0-1 0 0,-1 0 1 0 0,1 1 0 0 0,-1-1 0 0 0,0 0-1 0 0,0 1 1 0 0,0 0 0 0 0,0 0-1 0 0,0 0 1 0 0,0 0 0 0 0,-1 0-1 0 0,1 0 1 0 0,-1 1 0 0 0,1 0 0 0 0,-6-2-1 0 0,-8-1 240 0 0,1 1 0 0 0,-32-2-1 0 0,47 4-317 0 0,-63-1 249 0 0,0 1 0 0 0,0 4 0 0 0,0 2 1 0 0,0 4-1 0 0,1 2 0 0 0,1 2 0 0 0,0 4 1 0 0,0 2-1 0 0,-94 44 0 0 0,145-58-237 0 0,0 1 1 0 0,0-1-1 0 0,1 2 0 0 0,-13 9 1 0 0,13 0-174 0 0,10-16 140 0 0,0 1 0 0 0,0-1 0 0 0,0 1 1 0 0,0-1-1 0 0,0 0 0 0 0,0 1 0 0 0,0-1 0 0 0,0 0 0 0 0,1 1 0 0 0,-1-1 0 0 0,0 1 0 0 0,0-1 0 0 0,0 0 0 0 0,1 0 0 0 0,-1 1 0 0 0,0-1 0 0 0,0 0 1 0 0,1 1-1 0 0,-1-1 0 0 0,0 0 0 0 0,1 0 0 0 0,-1 1 0 0 0,0-1 0 0 0,1 0 0 0 0,-1 0 0 0 0,0 0 0 0 0,1 1 0 0 0,0-1 0 0 0,4 1-127 0 0,1 0 0 0 0,-1 0 0 0 0,1 0 0 0 0,0 0 0 0 0,11-2 0 0 0,24-1-243 0 0,1-2 0 0 0,-1-2 0 0 0,0-1-1 0 0,46-15 1 0 0,169-68-5342 0 0,-41 4-3723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53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61 125 8212 0 0,'0'0'2617'0'0,"-9"16"-2185"0"0,-30 52 75 0 0,37-63-464 0 0,0 0 1 0 0,0 0-1 0 0,0 0 0 0 0,1 0 1 0 0,0 0-1 0 0,0 0 1 0 0,0 0-1 0 0,1 1 0 0 0,-1-1 1 0 0,1 0-1 0 0,0 1 0 0 0,1-1 1 0 0,-1 0-1 0 0,1 0 0 0 0,3 10 1 0 0,-3-12-42 0 0,1-1 0 0 0,-1 1 0 0 0,1-1 0 0 0,-1 1 0 0 0,1-1 0 0 0,0 0 1 0 0,0 0-1 0 0,0 0 0 0 0,0 0 0 0 0,0 0 0 0 0,1 0 0 0 0,-1 0 0 0 0,1-1 1 0 0,-1 1-1 0 0,1-1 0 0 0,-1 0 0 0 0,1 0 0 0 0,0 0 0 0 0,0 0 0 0 0,-1 0 0 0 0,1 0 1 0 0,0-1-1 0 0,5 1 0 0 0,8 1-7 0 0,1-1 1 0 0,29-1 0 0 0,-44 0 3 0 0,8-1 13 0 0,0 0-1 0 0,1-1 1 0 0,-1 0-1 0 0,0 0 0 0 0,0-1 1 0 0,0-1-1 0 0,0 1 1 0 0,0-2-1 0 0,-1 1 1 0 0,0-1-1 0 0,0-1 1 0 0,11-8-1 0 0,-14 9-26 0 0,0 0 0 0 0,0 0 0 0 0,-1-1-1 0 0,0 1 1 0 0,0-1 0 0 0,-1 0 0 0 0,1-1-1 0 0,-1 1 1 0 0,-1-1 0 0 0,1 0-1 0 0,-1 0 1 0 0,0 0 0 0 0,-1 0 0 0 0,0 0-1 0 0,0-1 1 0 0,0 1 0 0 0,0-14 0 0 0,-1 13-54 0 0,-1 1 0 0 0,0-1 0 0 0,0 0 0 0 0,-1 0 0 0 0,-2-10 0 0 0,2 15 53 0 0,0 0 0 0 0,0 0 0 0 0,-1 0 0 0 0,1 1 0 0 0,-1-1 0 0 0,0 0 0 0 0,1 1 0 0 0,-1-1 0 0 0,-1 1 0 0 0,1 0 0 0 0,0-1 0 0 0,0 1 0 0 0,-1 0 0 0 0,0 0 0 0 0,-2-1 0 0 0,-10-6 7 0 0,1 2 1 0 0,-1-1-1 0 0,0 2 0 0 0,0 0 0 0 0,-1 1 1 0 0,1 0-1 0 0,-18-1 0 0 0,-2 0 261 0 0,0 3 0 0 0,-43 0 0 0 0,76 3-484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53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302 190 8452 0 0,'0'0'2841'0'0,"-22"14"-2227"0"0,-68 43-214 0 0,88-56-394 0 0,-1 1 1 0 0,1-1 0 0 0,0 1-1 0 0,0 0 1 0 0,0-1-1 0 0,0 1 1 0 0,0 0-1 0 0,1 0 1 0 0,-1 0-1 0 0,1 0 1 0 0,-1 1-1 0 0,1-1 1 0 0,0 0-1 0 0,0 1 1 0 0,-1-1-1 0 0,2 1 1 0 0,-1-1-1 0 0,0 1 1 0 0,0-1-1 0 0,1 1 1 0 0,0-1-1 0 0,-1 1 1 0 0,1 0-1 0 0,0-1 1 0 0,0 1 0 0 0,1 0-1 0 0,-1-1 1 0 0,1 4-1 0 0,1 9-3 0 0,-3-13-5 0 0,1-1 0 0 0,0 1 0 0 0,1 0 0 0 0,-1 0 1 0 0,0 0-1 0 0,0 0 0 0 0,1-1 0 0 0,-1 1 0 0 0,1 0 0 0 0,-1 0 0 0 0,1-1 0 0 0,0 1 0 0 0,0 0 1 0 0,0-1-1 0 0,0 1 0 0 0,0-1 0 0 0,0 1 0 0 0,0-1 0 0 0,0 0 0 0 0,1 1 0 0 0,-1-1 0 0 0,0 0 1 0 0,1 0-1 0 0,-1 0 0 0 0,1 0 0 0 0,0 0 0 0 0,-1 0 0 0 0,1 0 0 0 0,0-1 0 0 0,1 2 0 0 0,5-1-7 0 0,1 1-1 0 0,-1-1 1 0 0,0-1-1 0 0,0 1 0 0 0,13-2 1 0 0,-2 1 21 0 0,-15 0 12 0 0,1-1 1 0 0,-1 1-1 0 0,0-1 0 0 0,1 1 1 0 0,-1-1-1 0 0,0-1 0 0 0,0 1 1 0 0,0-1-1 0 0,0 1 0 0 0,0-1 1 0 0,0 0-1 0 0,0 0 0 0 0,-1-1 0 0 0,1 1 1 0 0,-1-1-1 0 0,1 0 0 0 0,-1 0 1 0 0,0 0-1 0 0,0 0 0 0 0,0 0 1 0 0,-1-1-1 0 0,1 1 0 0 0,-1-1 1 0 0,0 0-1 0 0,0 0 0 0 0,0 0 1 0 0,2-7-1 0 0,1-4 51 0 0,-1 0-1 0 0,-1-1 1 0 0,0 0-1 0 0,-1 0 1 0 0,0 0 0 0 0,-2-19-1 0 0,0 30-74 0 0,0 1-1 0 0,-1-1 1 0 0,0 0-1 0 0,1 1 1 0 0,-2-1-1 0 0,1 0 1 0 0,0 1 0 0 0,-1-1-1 0 0,0 1 1 0 0,0 0-1 0 0,0 0 1 0 0,-1 0-1 0 0,-3-5 1 0 0,0 2-10 0 0,1 1 1 0 0,-1 0 0 0 0,-1 0 0 0 0,1 1-1 0 0,-1 0 1 0 0,-14-8 0 0 0,-4 0-53 0 0,-1 1 1 0 0,-1 2-1 0 0,-38-10 1 0 0,43 14 27 0 0,-1 1 1 0 0,0 1-1 0 0,0 1 0 0 0,-36 0 1 0 0,59 3-23 0 0,-1 0 1 0 0,0 0-1 0 0,1 0 1 0 0,-1 0-1 0 0,0 1 1 0 0,1-1-1 0 0,-1 0 1 0 0,1 0-1 0 0,-1 1 1 0 0,0-1-1 0 0,1 0 1 0 0,-1 1-1 0 0,1-1 1 0 0,-1 1-1 0 0,1-1 1 0 0,-1 1-1 0 0,1-1 1 0 0,-1 1-1 0 0,1-1 1 0 0,0 1-1 0 0,-1-1 1 0 0,1 1-1 0 0,0-1 1 0 0,-1 1-1 0 0,1 0 1 0 0,0-1-1 0 0,0 1 1 0 0,0 0-1 0 0,-1-1 1 0 0,1 1-1 0 0,0 0 1 0 0,0 0 0 0 0,0 1-289 0 0,0 0 1 0 0,0-1-1 0 0,0 1 1 0 0,0 0-1 0 0,0 0 1 0 0,0-1-1 0 0,0 1 1 0 0,1 0-1 0 0,-1-1 1 0 0,1 1-1 0 0,-1 0 1 0 0,2 2-1 0 0,10 6-3399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54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256 191 5074 0 0,'0'0'4760'0'0,"-18"2"-4715"0"0,-58 10 6 0 0,72-11 21 0 0,0 1-1 0 0,1-1 1 0 0,-1 1 0 0 0,0 0 0 0 0,1 0-1 0 0,-1 0 1 0 0,1 1 0 0 0,0-1 0 0 0,0 1-1 0 0,0-1 1 0 0,0 1 0 0 0,0 0 0 0 0,0 1-1 0 0,1-1 1 0 0,0 0 0 0 0,-1 1 0 0 0,1-1-1 0 0,1 1 1 0 0,-4 7 0 0 0,2-2 92 0 0,0 0 0 0 0,1 0 1 0 0,0 1-1 0 0,1-1 0 0 0,0 1 1 0 0,0 12-1 0 0,1-21-163 0 0,0 0 0 0 0,0 0 0 0 0,0 0-1 0 0,0 1 1 0 0,1-1 0 0 0,-1 0 0 0 0,0 0 0 0 0,1 0 0 0 0,-1 0 0 0 0,1 1-1 0 0,-1-1 1 0 0,1 0 0 0 0,0 0 0 0 0,-1 0 0 0 0,1 0 0 0 0,0 0 0 0 0,0 0-1 0 0,0-1 1 0 0,-1 1 0 0 0,1 0 0 0 0,0 0 0 0 0,0-1 0 0 0,0 1 0 0 0,2 0-1 0 0,0 1-8 0 0,1-1 0 0 0,0 1 0 0 0,0-1-1 0 0,0 0 1 0 0,0 0 0 0 0,0-1 0 0 0,6 1-1 0 0,9 0-10 0 0,-1-2 1 0 0,27-4-1 0 0,-31 3-37 0 0,1-1 1 0 0,0-1 0 0 0,-1-1-1 0 0,0 0 1 0 0,0-1-1 0 0,0 0 1 0 0,-1-1 0 0 0,0 0-1 0 0,16-13 1 0 0,-23 16-38 0 0,-1 0 1 0 0,1 0 0 0 0,-1-1-1 0 0,0 0 1 0 0,0 0-1 0 0,0-1 1 0 0,-1 1-1 0 0,0-1 1 0 0,0 0-1 0 0,0 0 1 0 0,-1 0-1 0 0,0-1 1 0 0,0 1-1 0 0,-1-1 1 0 0,0 0 0 0 0,0 0-1 0 0,0 0 1 0 0,-1 0-1 0 0,0 0 1 0 0,0 0-1 0 0,-1-12 1 0 0,0 15 103 0 0,-1 1 1 0 0,0 0-1 0 0,0-1 1 0 0,0 1-1 0 0,0 0 1 0 0,0 0 0 0 0,-1 0-1 0 0,0 0 1 0 0,1 0-1 0 0,-1 0 1 0 0,0 0-1 0 0,0 0 1 0 0,-1 1-1 0 0,1-1 1 0 0,0 1-1 0 0,-1 0 1 0 0,0-1-1 0 0,0 1 1 0 0,1 0-1 0 0,-5-1 1 0 0,-6-4 134 0 0,-1 0 1 0 0,0 1 0 0 0,-19-5-1 0 0,22 8-3 0 0,-32-10 391 0 0,0 2 0 0 0,-1 2 0 0 0,-1 2 0 0 0,-88-3 0 0 0,129 11-606 0 0,4-1 50 0 0,-1 0 1 0 0,1 0-1 0 0,0 0 1 0 0,0 0-1 0 0,-1 0 1 0 0,1 1-1 0 0,0-1 1 0 0,0 0-1 0 0,-1 0 1 0 0,1 0-1 0 0,0 0 1 0 0,0 0-1 0 0,-1 0 1 0 0,1 0-1 0 0,0 0 1 0 0,0 0-1 0 0,-1 0 1 0 0,1 0-1 0 0,0 0 1 0 0,0 0-1 0 0,-1 0 1 0 0,1 0-1 0 0,0 0 1 0 0,0 0-1 0 0,-1-1 1 0 0,1 1-1 0 0,0 0 1 0 0,0 0-1 0 0,-1 0 0 0 0,1 0 1 0 0,0 0-1 0 0,0-1 1 0 0,0 1-1 0 0,-1 0 1 0 0,1 0-1 0 0,0 0 1 0 0,0-1-1 0 0,0 1 1 0 0,0 0-1 0 0,-1 0 1 0 0,1 0-1 0 0,0-1 1 0 0,0 1-1 0 0,0 0 1 0 0,0 0-1 0 0,0-1 1 0 0,0 1-1 0 0,0 0 1 0 0,0 0-1 0 0,0-1 1 0 0,0 1-1 0 0,0 0 1 0 0,0-1-1 0 0,0 1 1 0 0,0 0-1 0 0,0 0 1 0 0,0-1-1 0 0,0 1 1 0 0,0 0-1 0 0,0-1 1 0 0,6-12-4635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54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94 8628 0 0,'0'0'5939'0'0,"-29"-13"-5507"0"0,-92-41-171 0 0,107 47-162 0 0,-1 1 0 0 0,-23-5 0 0 0,-3 8-106 0 0,21 4-53 0 0,14-1 48 0 0,1 0 1 0 0,-1 1-1 0 0,0 0 1 0 0,0 0-1 0 0,0 0 0 0 0,1 1 1 0 0,-1 0-1 0 0,1 0 1 0 0,-1 0-1 0 0,1 1 1 0 0,0-1-1 0 0,0 1 1 0 0,0 1-1 0 0,0-1 0 0 0,1 1 1 0 0,-1 0-1 0 0,1 0 1 0 0,0 0-1 0 0,0 0 1 0 0,0 1-1 0 0,-3 5 1 0 0,3-3 37 0 0,-1 1 0 0 0,1 0 1 0 0,0 1-1 0 0,1-1 0 0 0,0 1 1 0 0,0 0-1 0 0,1-1 0 0 0,0 1 1 0 0,1 0-1 0 0,0 0 0 0 0,0 0 1 0 0,1 1-1 0 0,0 8 0 0 0,1-13 0 0 0,0-1 0 0 0,0 0 0 0 0,0 1-1 0 0,0-1 1 0 0,1 0 0 0 0,-1 0-1 0 0,1 0 1 0 0,0 0 0 0 0,1 0-1 0 0,-1 0 1 0 0,0 0 0 0 0,1-1-1 0 0,0 1 1 0 0,0-1 0 0 0,0 0-1 0 0,0 0 1 0 0,1 0 0 0 0,-1 0-1 0 0,1-1 1 0 0,0 1 0 0 0,0-1-1 0 0,0 0 1 0 0,0 0 0 0 0,0 0-1 0 0,0-1 1 0 0,0 0 0 0 0,7 2-1 0 0,10 2 40 0 0,1-1 0 0 0,0-1 0 0 0,1 0 0 0 0,25-2 0 0 0,-25-1-10 0 0,-1-1 0 0 0,1 0 0 0 0,-1-2 1 0 0,0-1-1 0 0,28-8 0 0 0,-40 9-54 0 0,1-1-1 0 0,-1 0 1 0 0,0 0-1 0 0,0-1 1 0 0,0 0 0 0 0,-1-1-1 0 0,0 0 1 0 0,0-1-1 0 0,0 0 1 0 0,-1 0-1 0 0,0-1 1 0 0,11-14-1 0 0,-16 18 0 0 0,0 1-1 0 0,-1-1 1 0 0,0 0-1 0 0,0 0 1 0 0,0 0-1 0 0,0 0 1 0 0,-1 0-1 0 0,0-1 1 0 0,1 1-1 0 0,-1-1 1 0 0,-1 1-1 0 0,1-8 1 0 0,-1 9 3 0 0,0 1 0 0 0,0-1 0 0 0,-1 1 0 0 0,0-1 1 0 0,1 1-1 0 0,-1-1 0 0 0,0 1 0 0 0,0 0 0 0 0,0-1 0 0 0,0 1 1 0 0,-1 0-1 0 0,1 0 0 0 0,-1-1 0 0 0,1 1 0 0 0,-1 0 0 0 0,0 1 1 0 0,1-1-1 0 0,-1 0 0 0 0,0 0 0 0 0,0 1 0 0 0,-1-1 0 0 0,1 1 1 0 0,-5-2-1 0 0,-8-4-30 0 0,-2 1 1 0 0,1 1 0 0 0,0 0-1 0 0,-1 1 1 0 0,0 1-1 0 0,0 1 1 0 0,-19-1 0 0 0,-127 6-163 0 0,152-2 190 0 0,-1 0 1 0 0,0 0 0 0 0,-20 7 0 0 0,30-7-87 0 0,-1-1 0 0 0,1 1 0 0 0,0 0 0 0 0,-1 0 0 0 0,1 0 0 0 0,0 0 0 0 0,0 1 0 0 0,0-1 0 0 0,0 0 0 0 0,0 1 0 0 0,0 0 0 0 0,0-1 0 0 0,0 1 0 0 0,1 0 0 0 0,-1 0 0 0 0,1 0 0 0 0,-1 0 0 0 0,1 0 0 0 0,0 0 0 0 0,0 1 0 0 0,0-1 0 0 0,0 0 0 0 0,-1 4 0 0 0,2-5-49 0 0,0-1 0 0 0,0 1 1 0 0,0 0-1 0 0,-1-1 1 0 0,1 1-1 0 0,0 0 0 0 0,0 0 1 0 0,0-1-1 0 0,0 1 0 0 0,0 0 1 0 0,1 0-1 0 0,-1-1 0 0 0,0 1 1 0 0,0 0-1 0 0,0-1 1 0 0,1 1-1 0 0,-1 0 0 0 0,0-1 1 0 0,1 1-1 0 0,-1 0 0 0 0,1 0 1 0 0,20 8-3931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55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5 105 5218 0 0,'0'0'2116'0'0,"0"-8"-1823"0"0,0-88 2149 0 0,0 102-2162 0 0,-4 300 1833 0 0,4-304-2193 0 0,0-1 1 0 0,0 1 0 0 0,0-1 0 0 0,0 1-1 0 0,0-1 1 0 0,0 1 0 0 0,1-1-1 0 0,-1 0 1 0 0,0 1 0 0 0,1-1-1 0 0,-1 1 1 0 0,1-1 0 0 0,0 0 0 0 0,-1 1-1 0 0,1-1 1 0 0,0 0 0 0 0,0 0-1 0 0,0 0 1 0 0,0 0 0 0 0,0 0 0 0 0,0 0-1 0 0,0 0 1 0 0,0 0 0 0 0,0 0-1 0 0,0 0 1 0 0,0 0 0 0 0,1-1-1 0 0,-1 1 1 0 0,0 0 0 0 0,1-1 0 0 0,-1 1-1 0 0,0-1 1 0 0,1 0 0 0 0,-1 1-1 0 0,3-1 1 0 0,5 1-3093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56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43 6579 0 0,'0'0'6254'0'0,"-3"-7"-5417"0"0,-9-20-199 0 0,6 18 22 0 0,3 17-621 0 0,1 16-280 0 0,2-23 290 0 0,0 8-45 0 0,0 0-1 0 0,0 0 1 0 0,1 0 0 0 0,0 0 0 0 0,1 0-1 0 0,0 0 1 0 0,0-1 0 0 0,1 1 0 0 0,0-1-1 0 0,1 1 1 0 0,-1-1 0 0 0,1 0 0 0 0,1 0 0 0 0,0-1-1 0 0,0 0 1 0 0,10 11 0 0 0,-14-16-61 0 0,1-1 0 0 0,-1 1 0 0 0,1-1 0 0 0,0 0-1 0 0,-1 0 1 0 0,1 0 0 0 0,0 0 0 0 0,0 0 0 0 0,0 0 0 0 0,0 0 0 0 0,0-1 0 0 0,0 1 0 0 0,0-1 0 0 0,0 1 0 0 0,0-1 0 0 0,0 0 0 0 0,4 0 0 0 0,-6 0-23 0 0,1 0 0 0 0,-1 0 0 0 0,0 0 0 0 0,0 0 0 0 0,1 0 0 0 0,-1 1 1 0 0,0-1-1 0 0,1 0 0 0 0,-1-1 0 0 0,0 1 0 0 0,0 0 0 0 0,1 0 0 0 0,-1 0 0 0 0,0 0 1 0 0,1 0-1 0 0,-1 0 0 0 0,0 0 0 0 0,0 0 0 0 0,1 0 0 0 0,-1-1 0 0 0,0 1 1 0 0,0 0-1 0 0,1 0 0 0 0,-1 0 0 0 0,0 0 0 0 0,0-1 0 0 0,0 1 0 0 0,1 0 0 0 0,-1 0 1 0 0,0-1-1 0 0,0 1 0 0 0,2-17-3789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57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3650 0 0,'-5'0'8297'0'0,"36"1"-8365"0"0,-1 2-1 0 0,1 1 1 0 0,-1 1 0 0 0,0 1 0 0 0,0 2 0 0 0,-1 1 0 0 0,0 2-1 0 0,34 16 1 0 0,-59-25 66 0 0,-1-1 0 0 0,1 1 0 0 0,-1-1 0 0 0,0 1-1 0 0,1 0 1 0 0,-1 0 0 0 0,0 0 0 0 0,0 1 0 0 0,-1-1 0 0 0,1 1 0 0 0,0 0-1 0 0,-1-1 1 0 0,1 1 0 0 0,-1 0 0 0 0,0 0 0 0 0,0 1 0 0 0,0-1-1 0 0,-1 0 1 0 0,1 1 0 0 0,-1-1 0 0 0,0 1 0 0 0,0-1 0 0 0,0 1 0 0 0,0 0-1 0 0,-1-1 1 0 0,1 1 0 0 0,-1 0 0 0 0,0 0 0 0 0,0-1 0 0 0,-1 6-1 0 0,1-7 13 0 0,0 1 0 0 0,-1-1 0 0 0,0 1 0 0 0,1 0 0 0 0,-1-1 0 0 0,0 1 0 0 0,0-1 0 0 0,-1 0 0 0 0,1 1-1 0 0,0-1 1 0 0,-1 0 0 0 0,1 0 0 0 0,-1 0 0 0 0,0 0 0 0 0,0 0 0 0 0,0 0 0 0 0,0 0 0 0 0,0 0 0 0 0,0-1-1 0 0,-3 2 1 0 0,-8 6 34 0 0,-1-2-1 0 0,-20 10 0 0 0,-1-1 1 0 0,34-15-50 0 0,0 0 0 0 0,0-1-1 0 0,0 1 1 0 0,0 0 0 0 0,0-1 0 0 0,0 1 0 0 0,0 0 0 0 0,1 0-1 0 0,-1 0 1 0 0,0 0 0 0 0,0 0 0 0 0,1 0 0 0 0,-1 0 0 0 0,0 0-1 0 0,1 0 1 0 0,-1 0 0 0 0,1 0 0 0 0,0 0 0 0 0,-1 0-1 0 0,1 0 1 0 0,0 1 0 0 0,-1-1 0 0 0,1 0 0 0 0,0 0 0 0 0,0 0-1 0 0,0 1 1 0 0,0-1 0 0 0,0 0 0 0 0,1 0 0 0 0,-1 0 0 0 0,0 1-1 0 0,1 1 1 0 0,0-1 4 0 0,0 0 0 0 0,0-1-1 0 0,0 1 1 0 0,0 0 0 0 0,1 0-1 0 0,-1 0 1 0 0,0-1 0 0 0,1 1 0 0 0,-1-1-1 0 0,1 1 1 0 0,0-1 0 0 0,0 0-1 0 0,-1 0 1 0 0,1 1 0 0 0,0-1 0 0 0,3 1-1 0 0,8 2 140 0 0,0-1-1 0 0,0 0 0 0 0,0-1 0 0 0,0 0 1 0 0,20-1-1 0 0,67-5 482 0 0,-96 4-687 0 0,0 0 0 0 0,-1 0 0 0 0,1-1 0 0 0,0 1 0 0 0,-1-1 0 0 0,1 0 0 0 0,-1 0 0 0 0,1 0 0 0 0,-1-1 0 0 0,1 1 0 0 0,-1-1 0 0 0,0 0 0 0 0,0 1 0 0 0,0-2 0 0 0,0 1 0 0 0,0 0 0 0 0,0 0 1 0 0,4-5-1 0 0,3-17-4003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9:58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3682 0 0,'1'-1'7385'0'0,"6"-2"-7426"0"0,26 0 60 0 0,0 1-1 0 0,56 3 0 0 0,-21 1 184 0 0,-54-2-179 0 0,-4-1-34 0 0,0 1-1 0 0,-1 1 1 0 0,1-1 0 0 0,-1 1-1 0 0,1 1 1 0 0,13 3-1 0 0,-22-4 7 0 0,1 0 0 0 0,0-1-1 0 0,-1 1 1 0 0,1 0 0 0 0,-1 0-1 0 0,1 0 1 0 0,-1 0 0 0 0,1 1-1 0 0,-1-1 1 0 0,0 0-1 0 0,0 0 1 0 0,0 1 0 0 0,1-1-1 0 0,-1 1 1 0 0,0-1 0 0 0,1 4-1 0 0,-1-3 2 0 0,-1 1-1 0 0,1 0 1 0 0,-1-1 0 0 0,0 1-1 0 0,1 0 1 0 0,-1 0-1 0 0,0 0 1 0 0,0-1 0 0 0,-1 1-1 0 0,1 0 1 0 0,-1 0-1 0 0,1-1 1 0 0,-1 1-1 0 0,-1 2 1 0 0,-1 0 31 0 0,1-1 1 0 0,-1 1-1 0 0,0-1 0 0 0,-1 0 1 0 0,1 0-1 0 0,-1 0 0 0 0,1-1 1 0 0,-1 1-1 0 0,0-1 0 0 0,-1 0 0 0 0,1 0 1 0 0,0 0-1 0 0,-1-1 0 0 0,0 0 1 0 0,1 0-1 0 0,-8 2 0 0 0,-20 13 107 0 0,32-17-135 0 0,0 0 0 0 0,0 0 0 0 0,0 0 1 0 0,0 0-1 0 0,-1 0 0 0 0,1 0 0 0 0,0 0 1 0 0,0 0-1 0 0,0 0 0 0 0,0 1 0 0 0,0-1 0 0 0,0 0 1 0 0,-1 0-1 0 0,1 0 0 0 0,0 0 0 0 0,0 0 1 0 0,0 1-1 0 0,0-1 0 0 0,0 0 0 0 0,0 0 1 0 0,0 0-1 0 0,0 0 0 0 0,0 0 0 0 0,0 1 0 0 0,0-1 1 0 0,0 0-1 0 0,0 0 0 0 0,0 0 0 0 0,0 0 1 0 0,0 1-1 0 0,0-1 0 0 0,0 0 0 0 0,0 0 1 0 0,0 0-1 0 0,0 0 0 0 0,0 1 0 0 0,0-1 0 0 0,0 0 1 0 0,0 0-1 0 0,0 0 0 0 0,0 0 0 0 0,0 1 1 0 0,0-1-1 0 0,0 0 0 0 0,1 0 0 0 0,-1 0 1 0 0,0 0-1 0 0,0 0 0 0 0,0 0 0 0 0,0 1 0 0 0,0-1 1 0 0,0 0-1 0 0,1 0 0 0 0,-1 0 0 0 0,0 0 1 0 0,0 0-1 0 0,0 0 0 0 0,0 0 0 0 0,1 0 1 0 0,-1 0-1 0 0,0 0 0 0 0,14 5-104 0 0,-12-5 148 0 0,63 16 1379 0 0,-40-12-963 0 0,-1 2 0 0 0,0 0 0 0 0,-1 2 0 0 0,33 15 0 0 0,-53-22-436 0 0,-1 1 0 0 0,1-1 0 0 0,0 1 0 0 0,-1 0 0 0 0,1 0 0 0 0,-1 1 1 0 0,0-1-1 0 0,0 0 0 0 0,0 1 0 0 0,0-1 0 0 0,0 1 0 0 0,0 0 0 0 0,-1-1 1 0 0,1 1-1 0 0,1 5 0 0 0,-2-6-13 0 0,-1 0 1 0 0,0 0-1 0 0,0 0 0 0 0,1 0 1 0 0,-1 0-1 0 0,-1-1 0 0 0,1 1 1 0 0,0 0-1 0 0,0 0 0 0 0,-1 0 1 0 0,1 0-1 0 0,-1 0 0 0 0,1-1 1 0 0,-1 1-1 0 0,0 0 0 0 0,0 0 1 0 0,0-1-1 0 0,0 1 0 0 0,0-1 1 0 0,0 1-1 0 0,0-1 0 0 0,-1 1 1 0 0,1-1-1 0 0,0 0 0 0 0,-1 1 1 0 0,1-1-1 0 0,-1 0 0 0 0,1 0 1 0 0,-3 1-1 0 0,-13 8 66 0 0,0-2 1 0 0,-1 1-1 0 0,0-2 1 0 0,-38 10-1 0 0,-83 12-821 0 0,120-25 78 0 0,2-1-1061 0 0,0 0 0 0 0,-21 0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31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2851 91 4066 0 0,'-6'-1'1883'0'0,"-3"-2"-1260"0"0,-1 0-1 0 0,1 0 1 0 0,0-1-1 0 0,1 0 1 0 0,-1-1-1 0 0,-8-6 1 0 0,6 4 10 0 0,0 1 0 0 0,0 0 0 0 0,0 0 0 0 0,0 2 0 0 0,-22-7 0 0 0,-22 3 46 0 0,0 3 0 0 0,-81 2 0 0 0,69 2-400 0 0,-198 6-50 0 0,202 0-229 0 0,1 2 0 0 0,-75 20 0 0 0,-301 99 180 0 0,-9 2 686 0 0,268-76-581 0 0,154-42-279 0 0,-1 1 0 0 0,2 0 0 0 0,-1 2 0 0 0,-37 28 0 0 0,-26 32-28 0 0,4 4 0 0 0,-94 110 1 0 0,167-175 11 0 0,-124 151 7 0 0,116-136 5 0 0,2 1 0 0 0,0 0-1 0 0,2 1 1 0 0,-16 44 0 0 0,25-52-14 0 0,0 1 0 0 0,2 0 0 0 0,0 1 0 0 0,2-1 0 0 0,0 1 0 0 0,2-1 0 0 0,2 27 0 0 0,-1-42 8 0 0,1 1 0 0 0,-1 0 0 0 0,1-1 1 0 0,1 1-1 0 0,0-1 0 0 0,0 0 0 0 0,0 0 1 0 0,1 0-1 0 0,0 0 0 0 0,0-1 1 0 0,0 1-1 0 0,10 9 0 0 0,8 7-1 0 0,45 36 0 0 0,-52-47-3 0 0,62 48 17 0 0,3-4 1 0 0,1-4 0 0 0,136 65-1 0 0,285 85 38 0 0,-424-177 81 0 0,1-4-1 0 0,1-2 0 0 0,101 8 1 0 0,-59-17 349 0 0,185-8 1 0 0,11-39-219 0 0,-2-27 17 0 0,-183 35-238 0 0,37-7 13 0 0,-1-8 0 0 0,187-74 0 0 0,-292 91-33 0 0,-1-2 1 0 0,-1-3 0 0 0,-1-3-1 0 0,-3-2 1 0 0,-1-3 0 0 0,-1-2-1 0 0,-3-3 1 0 0,62-66 0 0 0,-94 88-7 0 0,-1 0 0 0 0,-1-2 1 0 0,-1 0-1 0 0,-1-1 1 0 0,-2-1-1 0 0,-1-1 1 0 0,0 0-1 0 0,-2 0 1 0 0,-2-1-1 0 0,0-1 1 0 0,-2 0-1 0 0,-2 0 0 0 0,0 0 1 0 0,2-44-1 0 0,-8 68-8 0 0,-2-78 41 0 0,1 75-38 0 0,0 1 1 0 0,-1-1-1 0 0,0 1 0 0 0,-1 0 0 0 0,0-1 1 0 0,0 1-1 0 0,-7-12 0 0 0,-2 2 48 0 0,-1 0 0 0 0,0 1-1 0 0,-1 1 1 0 0,-1 0 0 0 0,-1 1 0 0 0,0 1 0 0 0,-1 0-1 0 0,0 1 1 0 0,-34-19 0 0 0,-17-4 179 0 0,-102-38 0 0 0,123 55-271 0 0,-547-249 539 0 0,558 251-503 0 0,-2 1-1 0 0,0 1 1 0 0,-1 3 0 0 0,0 1 0 0 0,-1 1 0 0 0,0 3-1 0 0,0 1 1 0 0,-59 0 0 0 0,48 5-195 0 0,-187-1 72 0 0,81 13-3190 0 0,157-11 3134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52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1 145 7555 0 0,'0'-10'11247'0'0,"2"29"-10605"0"0,5 5-802 0 0,1 0 0 0 0,18 39 0 0 0,3 3 269 0 0,5 30 374 0 0,29 128 0 0 0,-60-209-447 0 0,-2-7-15 0 0,1 0-1 0 0,-1 0 1 0 0,2 0 0 0 0,-1 0-1 0 0,1 0 1 0 0,0-1-1 0 0,0 0 1 0 0,1 1 0 0 0,4 6-1 0 0,-7-14-13 0 0,-1 0-1 0 0,1 1 1 0 0,0-1-1 0 0,-1 0 0 0 0,1 0 1 0 0,0 1-1 0 0,-1-1 1 0 0,1 0-1 0 0,0 0 0 0 0,0 0 1 0 0,-1 0-1 0 0,1 0 1 0 0,0 0-1 0 0,-1 0 1 0 0,1 0-1 0 0,0 0 0 0 0,-1 0 1 0 0,1 0-1 0 0,0 0 1 0 0,0-1-1 0 0,-1 1 0 0 0,1 0 1 0 0,0 0-1 0 0,-1-1 1 0 0,1 1-1 0 0,-1 0 1 0 0,1-1-1 0 0,0 1 0 0 0,-1-1 1 0 0,1 1-1 0 0,-1-1 1 0 0,1 1-1 0 0,-1-1 0 0 0,0 1 1 0 0,1-1-1 0 0,0 0 1 0 0,9-14 139 0 0,0-1 0 0 0,-1 1 0 0 0,-1-1 1 0 0,0-1-1 0 0,10-33 0 0 0,5-8-100 0 0,104-212 82 0 0,-104 228-129 0 0,2 1 1 0 0,2 1-1 0 0,1 2 1 0 0,41-44-1 0 0,-65 78-15 0 0,0 0 1 0 0,-1 0-1 0 0,2 0 0 0 0,-1 1 0 0 0,0-1 0 0 0,1 1 1 0 0,-1 0-1 0 0,1 0 0 0 0,0 1 0 0 0,0-1 1 0 0,9-2-1 0 0,-14 5-52 0 0,1-1 1 0 0,0 1-1 0 0,-1 0 0 0 0,1 0 1 0 0,-1 0-1 0 0,1 0 1 0 0,0 0-1 0 0,-1 0 0 0 0,1 0 1 0 0,-1 0-1 0 0,1 0 1 0 0,0 0-1 0 0,-1 0 1 0 0,1 0-1 0 0,0 0 0 0 0,-1 0 1 0 0,1 1-1 0 0,-1-1 1 0 0,1 0-1 0 0,-1 0 0 0 0,1 1 1 0 0,-1-1-1 0 0,1 0 1 0 0,-1 1-1 0 0,1-1 0 0 0,-1 1 1 0 0,1-1-1 0 0,-1 1 1 0 0,1-1-1 0 0,-1 1 1 0 0,0-1-1 0 0,1 1 0 0 0,-1-1 1 0 0,0 1-1 0 0,1 0 1 0 0,1 22-4235 0 0,-3-16 3335 0 0,1 20-3281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39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431 84 272 0 0,'-6'-59'10537'0'0,"5"58"-10320"0"0,-17-3 1545 0 0,-24 5-2582 0 0,30-1 1538 0 0,0 1-700 0 0,-1 0-1 0 0,1 1 1 0 0,-1 0 0 0 0,1 1-1 0 0,0 0 1 0 0,-1 1 0 0 0,2 0 0 0 0,-1 1-1 0 0,0 1 1 0 0,1 0 0 0 0,0 0-1 0 0,0 1 1 0 0,-12 10 0 0 0,8-6 43 0 0,1 1 0 0 0,0 1-1 0 0,0 0 1 0 0,1 0 0 0 0,1 1 0 0 0,0 1 0 0 0,1 0 0 0 0,1 1-1 0 0,0 0 1 0 0,1 0 0 0 0,1 1 0 0 0,1 0 0 0 0,0 1 0 0 0,-5 19-1 0 0,10-18-60 0 0,0-1 0 0 0,1 0 0 0 0,1 27 0 0 0,1-12 8 0 0,-1-31 0 0 0,1 0 0 0 0,-1 1 0 0 0,1-1 0 0 0,0 0 0 0 0,0 0 0 0 0,0 0 0 0 0,0 0-1 0 0,1 0 1 0 0,-1 0 0 0 0,1 0 0 0 0,-1 0 0 0 0,1 0 0 0 0,-1 0 0 0 0,1-1 0 0 0,0 1 0 0 0,0-1-1 0 0,3 3 1 0 0,42 25 87 0 0,-37-24-54 0 0,6 4 173 0 0,2-1 0 0 0,-1-1-1 0 0,1-1 1 0 0,0-1 0 0 0,25 5 0 0 0,-31-9-99 0 0,0 0-1 0 0,0-1 1 0 0,-1 0-1 0 0,1-1 1 0 0,0 0-1 0 0,0 0 1 0 0,-1-2-1 0 0,1 1 1 0 0,-1-2-1 0 0,0 1 1 0 0,18-10-1 0 0,-1-1 226 0 0,-1-1-1 0 0,0-2 0 0 0,30-24 1 0 0,-53 37-338 0 0,1 1-1 0 0,-1-1 1 0 0,0 0 0 0 0,-1-1-1 0 0,1 1 1 0 0,-1-1 0 0 0,1 1-1 0 0,-1-1 1 0 0,-1 0-1 0 0,1 0 1 0 0,-1-1 0 0 0,0 1-1 0 0,0 0 1 0 0,0-1 0 0 0,0-5-1 0 0,1-7 11 0 0,-2 1 1 0 0,0-1-1 0 0,-2-26 0 0 0,0 23-4 0 0,1-1 0 0 0,2-21 0 0 0,5-36 117 0 0,-9 75-113 0 0,0 0-1 0 0,0 1 1 0 0,-1-1 0 0 0,0 1 0 0 0,1 0-1 0 0,-1-1 1 0 0,0 1 0 0 0,-1 0-1 0 0,1 1 1 0 0,0-1 0 0 0,-1 1 0 0 0,-4-3-1 0 0,3 1 16 0 0,-53-44 309 0 0,56 47-391 0 0,-1 0 1 0 0,1 1-1 0 0,-1-1 1 0 0,1 1-1 0 0,-1-1 0 0 0,0 1 1 0 0,1 0-1 0 0,-1 0 1 0 0,0 0-1 0 0,-4 1 0 0 0,-3 0-2679 0 0,10-27-8479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53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379 49 8740 0 0,'0'0'6222'0'0,"-12"-8"-5785"0"0,-41-22-205 0 0,48 28-228 0 0,1 1-1 0 0,-1-1 1 0 0,1 1 0 0 0,-1-1-1 0 0,1 1 1 0 0,-1 0 0 0 0,0 1-1 0 0,1-1 1 0 0,-1 1-1 0 0,0 0 1 0 0,0 0 0 0 0,1 1-1 0 0,-1-1 1 0 0,0 1 0 0 0,1 0-1 0 0,-1 0 1 0 0,0 1-1 0 0,1-1 1 0 0,0 1 0 0 0,-1 0-1 0 0,1 0 1 0 0,0 1 0 0 0,0-1-1 0 0,-7 6 1 0 0,-10 6 65 0 0,1 1-1 0 0,0 1 1 0 0,1 1 0 0 0,1 0 0 0 0,0 1-1 0 0,1 1 1 0 0,1 1 0 0 0,-16 27 0 0 0,21-24 115 0 0,11-22-181 0 0,-1-1 1 0 0,1 0-1 0 0,0 0 1 0 0,0 1-1 0 0,0-1 1 0 0,0 0-1 0 0,0 1 1 0 0,0-1-1 0 0,0 0 1 0 0,-1 1-1 0 0,1-1 1 0 0,0 0-1 0 0,0 1 1 0 0,0-1-1 0 0,0 0 1 0 0,0 1-1 0 0,0-1 1 0 0,1 0-1 0 0,-1 1 1 0 0,0-1-1 0 0,0 0 1 0 0,0 0-1 0 0,0 1 1 0 0,0-1-1 0 0,0 0 1 0 0,0 1-1 0 0,1-1 1 0 0,-1 0-1 0 0,0 0 1 0 0,0 1-1 0 0,0-1 1 0 0,1 0-1 0 0,-1 0 1 0 0,0 1-1 0 0,0-1 1 0 0,1 0-1 0 0,-1 0 1 0 0,0 0-1 0 0,1 0 1 0 0,-1 1-1 0 0,0-1 1 0 0,3 0 21 0 0,0 1 0 0 0,0-1 1 0 0,0 1-1 0 0,0-1 0 0 0,0 0 1 0 0,0-1-1 0 0,0 1 1 0 0,0 0-1 0 0,0-1 0 0 0,0 0 1 0 0,0 1-1 0 0,0-1 0 0 0,0 0 1 0 0,4-3-1 0 0,45-26 376 0 0,-30 17-254 0 0,7-5-44 0 0,-16 8-87 0 0,1 1 0 0 0,1 1 0 0 0,0 1-1 0 0,0 0 1 0 0,0 0 0 0 0,27-6-1 0 0,-40 13-33 0 0,-1 0-1 0 0,0 0 0 0 0,0 0 0 0 0,1 0 1 0 0,-1 0-1 0 0,0 1 0 0 0,0-1 0 0 0,0 0 1 0 0,1 1-1 0 0,-1-1 0 0 0,0 1 0 0 0,0-1 1 0 0,0 1-1 0 0,0-1 0 0 0,0 1 0 0 0,0 0 1 0 0,0 0-1 0 0,0-1 0 0 0,0 1 0 0 0,0 0 1 0 0,-1 0-1 0 0,1 0 0 0 0,0 0 0 0 0,0 0 1 0 0,-1 0-1 0 0,1 0 0 0 0,-1 0 0 0 0,1 3 1 0 0,12 39-184 0 0,-9-24 219 0 0,0-5-137 0 0,6 17-143 0 0,-10-29 47 0 0,1-1 0 0 0,-1 1 1 0 0,1-1-1 0 0,0 0 0 0 0,0 0 1 0 0,-1 0-1 0 0,1 1 0 0 0,0-1 0 0 0,0 0 1 0 0,0 0-1 0 0,0 0 0 0 0,1 0 1 0 0,-1 0-1 0 0,0-1 0 0 0,0 1 1 0 0,0 0-1 0 0,3 1 0 0 0,14-1-4855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53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2 346 9604 0 0,'0'0'4018'0'0,"0"18"-3015"0"0,0 76-517 0 0,0-92-398 0 0,0-5 115 0 0,-1-92 40 0 0,3-122-777 0 0,-1 207 552 0 0,0 0-1 0 0,0 0 1 0 0,1 0 0 0 0,1 0 0 0 0,-1 0-1 0 0,2 1 1 0 0,5-14 0 0 0,-7 20 19 0 0,0-1 1 0 0,0 1-1 0 0,0 0 1 0 0,1-1-1 0 0,-1 1 1 0 0,1 0-1 0 0,0 1 0 0 0,0-1 1 0 0,0 0-1 0 0,0 1 1 0 0,0 0-1 0 0,1-1 1 0 0,-1 1-1 0 0,1 1 1 0 0,-1-1-1 0 0,1 0 0 0 0,0 1 1 0 0,0 0-1 0 0,-1 0 1 0 0,1 0-1 0 0,7-1 1 0 0,28 1-6 0 0,0 1 0 0 0,0 2 0 0 0,61 12 0 0 0,-35-5-560 0 0,-45-7-1334 0 0,0 0 1 0 0,33-2 0 0 0,-25-5-2774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53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0 11605 0 0,'0'0'4957'0'0,"4"20"-3831"0"0,1 1-847 0 0,0-2-28 0 0,-1 0 0 0 0,-1 1 0 0 0,-1-1 0 0 0,0 27 0 0 0,-2-22 107 0 0,1 14-99 0 0,-1 0-1 0 0,-2 0 1 0 0,-2-1 0 0 0,-16 68 0 0 0,4-52-282 0 0,-21 80-1998 0 0,37-123 722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54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7091 0 0,'0'0'5136'0'0,"0"-9"-4621"0"0,0-49 2460 0 0,4 58-2855 0 0,127 1 948 0 0,269-9 1070 0 0,-339 6-3181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55.1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49 244 9909 0 0,'0'0'3775'0'0,"33"-7"-3437"0"0,109-25 116 0 0,-116 26-229 0 0,-1-2 1 0 0,26-11-1 0 0,-40 14-153 0 0,0-1 0 0 0,0-1-1 0 0,-1 0 1 0 0,14-11 0 0 0,-21 16-94 0 0,0-1 0 0 0,-1 1-1 0 0,1-1 1 0 0,0 1 0 0 0,-1-1-1 0 0,0 0 1 0 0,0 0 0 0 0,0 0 0 0 0,0 0-1 0 0,0-1 1 0 0,-1 1 0 0 0,1 0 0 0 0,-1-1-1 0 0,0 1 1 0 0,0-1 0 0 0,0 0-1 0 0,0 1 1 0 0,-1-1 0 0 0,0 0 0 0 0,0 1-1 0 0,0-1 1 0 0,0-6 0 0 0,-1 8-21 0 0,0 0 0 0 0,1 1-1 0 0,-1-1 1 0 0,0 0 0 0 0,0 0 0 0 0,0 1 0 0 0,-1-1-1 0 0,1 0 1 0 0,0 1 0 0 0,0-1 0 0 0,-1 1 0 0 0,1 0 0 0 0,-1 0-1 0 0,1-1 1 0 0,-1 1 0 0 0,0 0 0 0 0,0 0 0 0 0,1 0-1 0 0,-1 0 1 0 0,0 1 0 0 0,0-1 0 0 0,0 0 0 0 0,0 1 0 0 0,0 0-1 0 0,0-1 1 0 0,0 1 0 0 0,-2 0 0 0 0,-3-2-47 0 0,-10-2 41 0 0,-1 0 0 0 0,1 1 0 0 0,-1 1 1 0 0,0 1-1 0 0,0 0 0 0 0,0 1 0 0 0,0 1 0 0 0,-29 6 1 0 0,37-5 141 0 0,0 1 0 0 0,1 0 0 0 0,-1 0 0 0 0,1 1 0 0 0,0 0 1 0 0,0 1-1 0 0,1 0 0 0 0,-1 0 0 0 0,1 1 0 0 0,0 0 0 0 0,1 0 0 0 0,-1 1 1 0 0,1 0-1 0 0,0 1 0 0 0,1-1 0 0 0,-11 17 0 0 0,12-15 114 0 0,0 1-1 0 0,0-1 1 0 0,1 1-1 0 0,1 0 1 0 0,-1 0-1 0 0,2 0 1 0 0,-1 1-1 0 0,1-1 1 0 0,1 1-1 0 0,0-1 1 0 0,1 1-1 0 0,0-1 1 0 0,0 1-1 0 0,3 16 1 0 0,-2-24-177 0 0,0 0 0 0 0,0-1 0 0 0,1 1 0 0 0,-1 0 0 0 0,1-1 0 0 0,-1 1 0 0 0,1-1 0 0 0,0 1 0 0 0,0-1 0 0 0,0 0 0 0 0,0 0 0 0 0,0 1 0 0 0,0-2 1 0 0,1 1-1 0 0,-1 0 0 0 0,1 0 0 0 0,-1-1 0 0 0,1 1 0 0 0,0-1 0 0 0,4 1 0 0 0,6 3 7 0 0,0-1 1 0 0,1 0-1 0 0,15 1 0 0 0,-22-4-6 0 0,73 9-605 0 0,1-3 0 0 0,100-5 0 0 0,-108-3-3472 0 0,-38 1-983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55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41 187 7315 0 0,'0'0'7204'0'0,"-6"8"-5782"0"0,-16 23-310 0 0,14-25 1225 0 0,4-12-1732 0 0,4-13-886 0 0,0 18 475 0 0,-1-8-201 0 0,1 1 1 0 0,0-1-1 0 0,1 1 1 0 0,0 0-1 0 0,0 0 0 0 0,0-1 1 0 0,1 1-1 0 0,1 0 1 0 0,-1 0-1 0 0,1 0 1 0 0,0 1-1 0 0,9-15 0 0 0,-10 18 11 0 0,1 0 0 0 0,-1 1 0 0 0,1-1 0 0 0,0 1 0 0 0,0-1 0 0 0,0 1 0 0 0,0 0-1 0 0,0 0 1 0 0,1 1 0 0 0,-1-1 0 0 0,1 1 0 0 0,8-5 0 0 0,-3 4 120 0 0,1 1-1 0 0,-1 0 1 0 0,1 0 0 0 0,16 0 0 0 0,-25 1-108 0 0,17 0 321 0 0,-7-1-261 0 0,1 1 0 0 0,-1 0 0 0 0,0 1 0 0 0,0 0 0 0 0,18 4 0 0 0,-25-4-83 0 0,-1 1 0 0 0,0 1 0 0 0,0-1-1 0 0,1 0 1 0 0,-1 1 0 0 0,0 0 0 0 0,0 0 0 0 0,0 0 0 0 0,-1 0 0 0 0,1 0 0 0 0,0 0 0 0 0,-1 1 0 0 0,0-1 0 0 0,1 1-1 0 0,-1 0 1 0 0,0-1 0 0 0,0 1 0 0 0,0 0 0 0 0,-1 0 0 0 0,1 1 0 0 0,-1-1 0 0 0,2 5 0 0 0,-1 4-3 0 0,1 1 0 0 0,-2 0 0 0 0,1 22 0 0 0,-2-5 18 0 0,0-24 38 0 0,-1-10 44 0 0,2-6-168 0 0,0 1 0 0 0,0 0 1 0 0,1 0-1 0 0,0 0 1 0 0,0 0-1 0 0,1 0 0 0 0,1 0 1 0 0,-1 1-1 0 0,1 0 0 0 0,6-9 1 0 0,-7 11 75 0 0,1 1 0 0 0,-1-1 0 0 0,1 1 0 0 0,1 0 0 0 0,-1 0 0 0 0,1 0 0 0 0,0 1 0 0 0,0 0 0 0 0,0 0 0 0 0,0 0 0 0 0,1 1 0 0 0,0-1 1 0 0,-1 1-1 0 0,14-4 0 0 0,-4 3 28 0 0,0 1 0 0 0,0 1 1 0 0,0 0-1 0 0,1 1 0 0 0,-1 0 0 0 0,28 4 1 0 0,-40-3-14 0 0,0 1 1 0 0,0 0 0 0 0,-1 0-1 0 0,1 0 1 0 0,-1 0-1 0 0,1 0 1 0 0,-1 1 0 0 0,1-1-1 0 0,-1 1 1 0 0,0 0-1 0 0,0-1 1 0 0,1 1 0 0 0,-1 0-1 0 0,-1 0 1 0 0,1 1-1 0 0,0-1 1 0 0,0 0 0 0 0,-1 0-1 0 0,1 1 1 0 0,-1-1 0 0 0,0 1-1 0 0,0 0 1 0 0,0-1-1 0 0,1 6 1 0 0,6 38-1222 0 0,-7-18-2566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56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1 307 9012 0 0,'0'0'1772'0'0,"10"21"127"0"0,2 0-1426 0 0,-2-2-174 0 0,0 0-1 0 0,-1 1 1 0 0,-1 0 0 0 0,11 40-1 0 0,-12-22-15 0 0,-2 0-1 0 0,-1 0 0 0 0,-2 0 0 0 0,-5 73 1 0 0,3-110-245 0 0,-1 1 0 0 0,1-1 0 0 0,-1 1 0 0 0,1-1 0 0 0,-1 1 0 0 0,0-1 0 0 0,0 1 1 0 0,1-1-1 0 0,-1 1 0 0 0,0-1 0 0 0,0 0 0 0 0,-3 2 0 0 0,4-2 5 0 0,0-1-1 0 0,-1 1 1 0 0,1-1 0 0 0,0 0 0 0 0,-1 0-1 0 0,1 1 1 0 0,0-1 0 0 0,-1 0-1 0 0,1 0 1 0 0,-1 1 0 0 0,1-1-1 0 0,-1 0 1 0 0,1 0 0 0 0,0 0 0 0 0,-1 0-1 0 0,1 1 1 0 0,-1-1 0 0 0,1 0-1 0 0,-1 0 1 0 0,1 0 0 0 0,-1 0 0 0 0,1 0-1 0 0,-1 0 1 0 0,1 0 0 0 0,-1-1-1 0 0,1 1 1 0 0,0 0 0 0 0,-1 0-1 0 0,1 0 1 0 0,-1 0 0 0 0,1 0 0 0 0,-1-1-1 0 0,1 1 1 0 0,0 0 0 0 0,-1 0-1 0 0,1-1 1 0 0,0 1 0 0 0,-1 0-1 0 0,1-1 1 0 0,0 1 0 0 0,-1 0 0 0 0,1-1-1 0 0,0 1 1 0 0,-1-1 0 0 0,1 1-1 0 0,0 0 1 0 0,0-2 0 0 0,-3-6 53 0 0,1-1 1 0 0,0 0 0 0 0,0 0-1 0 0,1 0 1 0 0,0 0 0 0 0,1-1-1 0 0,0 1 1 0 0,1-11 0 0 0,0-6-76 0 0,-2-51-107 0 0,6-138-100 0 0,-2 191 182 0 0,1 1 0 0 0,0-1 0 0 0,2 1 1 0 0,0 0-1 0 0,2 0 0 0 0,20-42 0 0 0,-21 55 28 0 0,-1 0-1 0 0,1 0 1 0 0,1 1-1 0 0,0 0 1 0 0,0 0-1 0 0,1 0 1 0 0,0 1-1 0 0,1 1 1 0 0,0 0-1 0 0,0 0 1 0 0,0 1-1 0 0,1 0 1 0 0,0 0-1 0 0,0 1 0 0 0,0 1 1 0 0,12-3-1 0 0,1 0 64 0 0,-1 2-1 0 0,1 1 0 0 0,0 1 0 0 0,1 1 0 0 0,-1 1 0 0 0,0 1 0 0 0,28 4 1 0 0,-44-3-52 0 0,0 0 1 0 0,0 1 0 0 0,0 0-1 0 0,-1 0 1 0 0,1 1 0 0 0,-1 0-1 0 0,1 1 1 0 0,-1-1-1 0 0,11 8 1 0 0,-14-7-14 0 0,0-1 0 0 0,0 0 0 0 0,0 1 0 0 0,0-1 0 0 0,-1 1 0 0 0,1 0 0 0 0,-1 1 0 0 0,0-1 0 0 0,0 0 0 0 0,-1 1 0 0 0,1 0 0 0 0,-1-1 1 0 0,0 1-1 0 0,0 0 0 0 0,-1 0 0 0 0,2 6 0 0 0,-2-5-4 0 0,0 0 1 0 0,0 0-1 0 0,-1 0 1 0 0,0 0 0 0 0,0 0-1 0 0,0 0 1 0 0,-1 0-1 0 0,0 0 1 0 0,0-1-1 0 0,0 1 1 0 0,-1 0 0 0 0,0 0-1 0 0,0 0 1 0 0,0-1-1 0 0,-1 0 1 0 0,0 1-1 0 0,-5 7 1 0 0,-1-3-10 0 0,0-1 0 0 0,0-1 1 0 0,0 0-1 0 0,-1 0 0 0 0,-1 0 0 0 0,1-1 1 0 0,-21 9-1 0 0,-14 7 20 0 0,-1-2 0 0 0,-1-2 1 0 0,-59 15-1 0 0,73-25-373 0 0,-1-2 0 0 0,-1-1-1 0 0,1-2 1 0 0,-1-1 0 0 0,-54-2 0 0 0,88-2 289 0 0,1 1 0 0 0,0 0 0 0 0,-1 0 0 0 0,1 0 0 0 0,0 0 0 0 0,0 0-1 0 0,-1-1 1 0 0,1 1 0 0 0,0 0 0 0 0,0 0 0 0 0,-1 0 0 0 0,1-1 0 0 0,0 1 0 0 0,0 0-1 0 0,0 0 1 0 0,-1-1 0 0 0,1 1 0 0 0,0 0 0 0 0,0-1 0 0 0,0 1 0 0 0,0 0 0 0 0,0-1-1 0 0,0 1 1 0 0,-1 0 0 0 0,1 0 0 0 0,0-1 0 0 0,0 1 0 0 0,0 0 0 0 0,0-1 0 0 0,0 1-1 0 0,0 0 1 0 0,0-1 0 0 0,1 1 0 0 0,-1 0 0 0 0,0-1 0 0 0,0 1 0 0 0,0 0 0 0 0,0-1-1 0 0,0 1 1 0 0,5-12-1533 0 0,18-14-3367 0 0,14-5-2237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58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15 2961 0 0,'-2'-5'8472'0'0,"-3"-5"-7126"0"0,-4 62-1623 0 0,-9 7 410 0 0,-3-1 0 0 0,-2-1 1 0 0,-34 60-1 0 0,6-13-13 0 0,41-70-1728 0 0,22-63-1274 0 0,17-16-1397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59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49 7828 0 0,'0'0'3236'0'0,"-2"8"-3234"0"0,-1 4 62 0 0,0-1-1 0 0,0 1 1 0 0,1 0-1 0 0,1 0 1 0 0,0 0-1 0 0,2 20 1 0 0,-1-28-46 0 0,0 0 1 0 0,1 1-1 0 0,0-1 1 0 0,0 0 0 0 0,0 0-1 0 0,0 0 1 0 0,1-1 0 0 0,0 1-1 0 0,0 0 1 0 0,0-1-1 0 0,0 1 1 0 0,0-1 0 0 0,1 1-1 0 0,-1-1 1 0 0,1 0 0 0 0,0 0-1 0 0,0 0 1 0 0,0 0-1 0 0,0-1 1 0 0,1 1 0 0 0,-1-1-1 0 0,1 0 1 0 0,-1 0 0 0 0,1 0-1 0 0,4 1 1 0 0,0 0 6 0 0,1-1 0 0 0,-1 0-1 0 0,1-1 1 0 0,0 0 0 0 0,-1 0 0 0 0,1-1 0 0 0,0 0 0 0 0,-1-1-1 0 0,1 1 1 0 0,0-2 0 0 0,-1 1 0 0 0,1-1 0 0 0,-1-1 0 0 0,0 1-1 0 0,1-1 1 0 0,-1-1 0 0 0,-1 0 0 0 0,1 0 0 0 0,0 0 0 0 0,-1-1-1 0 0,0 0 1 0 0,0 0 0 0 0,-1-1 0 0 0,1 0 0 0 0,-1 0 0 0 0,0-1-1 0 0,-1 1 1 0 0,0-1 0 0 0,0-1 0 0 0,0 1 0 0 0,-1-1 0 0 0,0 1-1 0 0,0-1 1 0 0,-1 0 0 0 0,0-1 0 0 0,-1 1 0 0 0,1 0 0 0 0,-2-1-1 0 0,1 0 1 0 0,-1 1 0 0 0,0-12 0 0 0,-1 18-9 0 0,0 0 1 0 0,0 0-1 0 0,-1 0 0 0 0,1 0 1 0 0,0 0-1 0 0,-1 0 0 0 0,0 0 1 0 0,1 0-1 0 0,-1 0 0 0 0,0 0 1 0 0,0 0-1 0 0,0 0 1 0 0,0 0-1 0 0,0 1 0 0 0,-1-1 1 0 0,1 0-1 0 0,0 1 0 0 0,-1-1 1 0 0,1 1-1 0 0,-1-1 0 0 0,0 1 1 0 0,1 0-1 0 0,-1 0 0 0 0,0 0 1 0 0,0 0-1 0 0,0 0 0 0 0,0 0 1 0 0,0 0-1 0 0,0 1 0 0 0,0-1 1 0 0,-3 0-1 0 0,-7-1 24 0 0,0 0 1 0 0,0 1-1 0 0,0 1 0 0 0,-18 1 0 0 0,8-1 36 0 0,8 0-60 0 0,0 1-1 0 0,-27 4 1 0 0,39-5-24 0 0,-1 1 0 0 0,0-1 0 0 0,1 1 0 0 0,-1 0 0 0 0,1-1 0 0 0,-1 1 0 0 0,1 0 0 0 0,-1 1-1 0 0,1-1 1 0 0,0 0 0 0 0,-1 1 0 0 0,1-1 0 0 0,0 1 0 0 0,0 0 0 0 0,0-1 0 0 0,0 1 0 0 0,1 0 0 0 0,-1 0 0 0 0,0 1 0 0 0,1-1 0 0 0,-1 0 0 0 0,1 0 0 0 0,-2 4 0 0 0,3-5-19 0 0,0-1 1 0 0,0 0 0 0 0,0 1 0 0 0,0-1 0 0 0,0 1 0 0 0,0-1-1 0 0,0 1 1 0 0,0-1 0 0 0,0 0 0 0 0,0 1 0 0 0,0-1 0 0 0,0 1-1 0 0,0-1 1 0 0,0 1 0 0 0,0-1 0 0 0,0 1 0 0 0,0-1 0 0 0,0 0 0 0 0,0 1-1 0 0,1-1 1 0 0,-1 1 0 0 0,0-1 0 0 0,0 0 0 0 0,1 1 0 0 0,-1-1-1 0 0,0 0 1 0 0,1 1 0 0 0,-1-1 0 0 0,0 0 0 0 0,1 1 0 0 0,-1-1-1 0 0,0 0 1 0 0,1 0 0 0 0,-1 0 0 0 0,1 1 0 0 0,21 2-1385 0 0,-19-3 1280 0 0,54-1-2513 0 0,17-7-1166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59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5571 0 0,'0'0'5282'0'0,"-18"108"-3713"0"0,11-65-385 0 0,-4-1-415 0 0,4 1-241 0 0,-1-10-224 0 0,5-7-240 0 0,3-24-64 0 0,0-43-7283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39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11 513 5378 0 0,'-10'-6'10840'0'0,"9"5"-10298"0"0,2-4-442 0 0,-1 0 0 0 0,1 0 1 0 0,0 0-1 0 0,1 1 0 0 0,-1-1 1 0 0,1 0-1 0 0,0 1 0 0 0,0-1 1 0 0,0 1-1 0 0,1-1 0 0 0,2-3 1 0 0,41-50-46 0 0,-19 26-20 0 0,52-74-60 0 0,29-37-1290 0 0,-34 53-4389 0 0,-58 73 1545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1:00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8404 0 0,'0'0'4578'0'0,"40"128"-4130"0"0,-40-85-160 0 0,0-4-192 0 0,0-13-80 0 0,0-17-528 0 0,3-37-7187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1:00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10357 0 0,'0'0'4242'0'0,"-4"117"-2882"0"0,-3-69-879 0 0,3-6-257 0 0,4-4-144 0 0,0-11-32 0 0,0-10-16 0 0,0-9-384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1:00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0 6979 0 0,'0'0'6630'0'0,"10"17"-6507"0"0,31 51-46 0 0,-39-66-70 0 0,-1 1 1 0 0,0-1-1 0 0,0 1 1 0 0,1-1-1 0 0,-2 1 0 0 0,1 0 1 0 0,0-1-1 0 0,0 1 1 0 0,-1 0-1 0 0,0 0 1 0 0,1-1-1 0 0,-1 1 0 0 0,0 0 1 0 0,0 0-1 0 0,-1 0 1 0 0,1-1-1 0 0,-1 1 0 0 0,1 0 1 0 0,-1-1-1 0 0,-1 4 1 0 0,-1-1 6 0 0,1-1 1 0 0,-1 0-1 0 0,0 1 1 0 0,0-1-1 0 0,-1 0 1 0 0,0-1-1 0 0,-5 6 1 0 0,-3 2 1 0 0,0 2-4 0 0,-1 1 0 0 0,-17 27 1 0 0,26-35 141 0 0,1 1 1 0 0,-1 0 0 0 0,1-1 0 0 0,1 1 0 0 0,-1 1 0 0 0,1-1-1 0 0,0 0 1 0 0,0 0 0 0 0,0 12 0 0 0,2-16-91 0 0,0-1 1 0 0,0 0-1 0 0,0 0 1 0 0,0 1 0 0 0,1-1-1 0 0,-1 0 1 0 0,1 0-1 0 0,-1 1 1 0 0,1-1-1 0 0,0 0 1 0 0,0 0-1 0 0,0 0 1 0 0,0 0 0 0 0,0 0-1 0 0,1 0 1 0 0,-1 0-1 0 0,0 0 1 0 0,1-1-1 0 0,-1 1 1 0 0,1-1-1 0 0,0 1 1 0 0,0-1-1 0 0,-1 1 1 0 0,1-1 0 0 0,0 0-1 0 0,0 0 1 0 0,0 0-1 0 0,4 1 1 0 0,4 2 120 0 0,0-1 0 0 0,1-1 1 0 0,-1 0-1 0 0,21 2 0 0 0,151 3 1256 0 0,-157-8-1413 0 0,0-1-1 0 0,-1-1 1 0 0,1-1-1 0 0,-1-1 1 0 0,31-10 0 0 0,-46 11-219 0 0,-1 1 0 0 0,1-1 1 0 0,-1 0-1 0 0,0-1 1 0 0,7-5-1 0 0,-13 8-68 0 0,0 1-1 0 0,-1 0 1 0 0,1 0-1 0 0,-1-1 1 0 0,1 1-1 0 0,-1-1 1 0 0,0 1-1 0 0,1-1 1 0 0,-1 0-1 0 0,0 1 1 0 0,0-1-1 0 0,0 0 1 0 0,0 0 0 0 0,-1 0-1 0 0,1 0 1 0 0,0 0-1 0 0,-1 0 1 0 0,1 0-1 0 0,-1 0 1 0 0,0 0-1 0 0,0 0 1 0 0,0 0-1 0 0,0 0 1 0 0,0 0-1 0 0,0 0 1 0 0,0 0-1 0 0,-1 0 1 0 0,0-2 0 0 0,-14-21-7991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1:01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11013 0 0,'0'0'5563'0'0,"35"1"-5518"0"0,112-2-1072 0 0,-138 1 755 0 0,1-1 0 0 0,-1 0 0 0 0,0 0 0 0 0,1-1 0 0 0,-1-1 0 0 0,13-4 0 0 0,8-2-489 0 0,-24 8 743 0 0,0 0 0 0 0,1 0 0 0 0,-1 1 0 0 0,0-1 0 0 0,1 1 0 0 0,-1 1 0 0 0,0 0 0 0 0,0 0 0 0 0,1 0 0 0 0,-1 0 0 0 0,0 1 0 0 0,0 0 0 0 0,0 0 0 0 0,0 1 0 0 0,-1 0 0 0 0,1 0 0 0 0,-1 0 0 0 0,1 0 0 0 0,-1 1 0 0 0,0 0 0 0 0,0 0 0 0 0,5 7 0 0 0,74 74 3927 0 0,-80-82-3805 0 0,0-1 0 0 0,0 0 0 0 0,0 0 1 0 0,1 0-1 0 0,-1 0 0 0 0,1 0 0 0 0,-1-1 1 0 0,1 0-1 0 0,0 0 0 0 0,-1 0 0 0 0,1-1 1 0 0,0 1-1 0 0,0-1 0 0 0,7-1 1 0 0,2 0 146 0 0,0-1 0 0 0,0 0 0 0 0,26-9 1 0 0,64-26 189 0 0,-58 19-451 0 0,0 2 1 0 0,77-16 0 0 0,-74 26-44 0 0,0 1-1 0 0,1 3 0 0 0,-1 1 1 0 0,60 9-1 0 0,-32 2 70 0 0,145 40-1 0 0,-137-23 105 0 0,77 18 127 0 0,-137-39-301 0 0,0-2 0 0 0,0-1 1 0 0,0-1-1 0 0,39-2 0 0 0,-56 0-205 0 0,-1-1-1 0 0,0 0 1 0 0,1 0-1 0 0,-1-1 0 0 0,0 0 1 0 0,0-1-1 0 0,0 1 1 0 0,0-1-1 0 0,-1 0 0 0 0,1-1 1 0 0,-1 0-1 0 0,0 0 0 0 0,0 0 1 0 0,0-1-1 0 0,9-9 1 0 0,36-43-6147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1:08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3834 176 0 0,'8'-2'17098'0'0,"27"-4"-17370"0"0,-10 2 240 0 0,-24 3 27 0 0,-1 0-6 0 0,0 0 340 0 0,12 3-697 0 0,0-1 363 0 0,0-1 0 0 0,0 1 1 0 0,20-4-1 0 0,3 2-3 0 0,258 10 8 0 0,-183 1-73 0 0,-75-5 76 0 0,-1-1-1 0 0,1-3 1 0 0,65-4 0 0 0,56-13-108 0 0,176 4 0 0 0,-300 10 114 0 0,0-2 1 0 0,0-1-1 0 0,44-14 0 0 0,-4 3 2 0 0,-44 10 0 0 0,-1-2 0 0 0,0 0 1 0 0,-1-1-1 0 0,0-2 1 0 0,0-1-1 0 0,31-19 1 0 0,17-6-15 0 0,-54 29 3 0 0,0-1 0 0 0,20-14 0 0 0,-20 8 2 0 0,35-33-1 0 0,-37 30-1 0 0,35-25 0 0 0,-37 30 4 0 0,-1 0 0 0 0,0-1 0 0 0,14-16 0 0 0,28-27 4 0 0,-36 39-8 0 0,32-38 0 0 0,-35 36 5 0 0,32-28 0 0 0,-7 11 17 0 0,-1-1-1 0 0,-2-2 0 0 0,46-61 1 0 0,-41 52-65 0 0,-34 38 51 0 0,-1 0 1 0 0,1-1-1 0 0,-2 0 1 0 0,0-1-1 0 0,11-18 1 0 0,-5 4-5 0 0,1 1-1 0 0,26-33 1 0 0,4-5 30 0 0,-24 31-44 0 0,-6 10 52 0 0,-2 0-1 0 0,21-44 1 0 0,-4 11-43 0 0,-24 45 7 0 0,-1 1 0 0 0,0-1 0 0 0,0 0 0 0 0,-1-1-1 0 0,5-18 1 0 0,37-172 123 0 0,-7 75 169 0 0,-19 59-132 0 0,-16 50-124 0 0,0 0 0 0 0,1 0 0 0 0,1 1 0 0 0,14-26 1 0 0,18-25-16 0 0,-21 34-3 0 0,30-42-1 0 0,20-26-22 0 0,-61 90 12 0 0,-1 0 0 0 0,0-1 1 0 0,-1 0-1 0 0,0 0 0 0 0,-1 0 0 0 0,4-25 1 0 0,-6 26-4 0 0,1 0 0 0 0,1 0 0 0 0,0 0 0 0 0,0 1 0 0 0,1 0 0 0 0,1 0 0 0 0,9-14 0 0 0,13-29 184 0 0,-13 21-140 0 0,1 1-1 0 0,28-42 0 0 0,-39 66-39 0 0,-1 0 0 0 0,0-1-1 0 0,-1 1 1 0 0,0-1-1 0 0,4-13 1 0 0,-5 12-8 0 0,1 0-1 0 0,1 0 1 0 0,0 1-1 0 0,6-12 1 0 0,90-128 13 0 0,-24 41 13 0 0,-68 96-48 0 0,0 0 0 0 0,1 0 1 0 0,1 2-1 0 0,-1-1 0 0 0,19-14 1 0 0,-15 13 32 0 0,-1 0 1 0 0,0 0-1 0 0,12-17 1 0 0,-11 13-24 0 0,0 1 1 0 0,1 0 0 0 0,1 1 0 0 0,16-13 0 0 0,25-23-9 0 0,-29 26 7 0 0,2 1 0 0 0,1 1 0 0 0,50-29 0 0 0,-64 41 5 0 0,20-10-11 0 0,1 1-1 0 0,0 2 1 0 0,60-18-1 0 0,121-22-316 0 0,-32 9 415 0 0,-66 18-137 0 0,2 5-1 0 0,128-9 1 0 0,-118 18 64 0 0,2-2-3 0 0,138 1-1 0 0,-178 12 60 0 0,101-16 0 0 0,-101 8-2 0 0,104 0-1 0 0,390 4 453 0 0,21 7 30 0 0,-316 3-413 0 0,-261 6-964 0 0,-18-3-1895 0 0,2-2-3795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37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98 126 6179 0 0,'0'0'3441'0'0,"0"-30"1359"0"0,0 78-4546 0 0,-3-1 1 0 0,-11 66-1 0 0,-25 159 1395 0 0,20-103-571 0 0,19-161-1034 0 0,1-8-35 0 0,-1 1 1 0 0,0 0 0 0 0,0 0-1 0 0,0 0 1 0 0,1 0 0 0 0,-1 0-1 0 0,0 0 1 0 0,0 0 0 0 0,0 0 0 0 0,0 0-1 0 0,-1 0 1 0 0,1-1 0 0 0,0 1-1 0 0,0 0 1 0 0,0 0 0 0 0,-1 0 0 0 0,1 0-1 0 0,-1 0 1 0 0,1 0 0 0 0,0-1-1 0 0,-1 1 1 0 0,1 0 0 0 0,-1 0-1 0 0,0-1 1 0 0,1 1 0 0 0,-1 0 0 0 0,0-1-1 0 0,-1 2 1 0 0,-1-15 1180 0 0,-3-24-979 0 0,3-1 1 0 0,1-62-1 0 0,2 78-167 0 0,0-546-554 0 0,-1 693 116 0 0,8 292 812 0 0,-5-277-384 0 0,-3-84-17 0 0,1-55 119 0 0,0-19 34 0 0,-1-58-883 0 0,-1 33 132 0 0,2 1 0 0 0,1 0-1 0 0,3-1 1 0 0,9-41-1 0 0,-6 55 375 0 0,-2 13 60 0 0,-1 0 0 0 0,-1-1 0 0 0,3-31 0 0 0,-18 47-4610 0 0,-5 1-1243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39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5475 0 0,'10'19'6060'0'0,"25"19"-5802"0"0,-7-9 149 0 0,9 19 83 0 0,-1 2-1 0 0,-3 1 0 0 0,34 69 1 0 0,61 174 468 0 0,-66-161-667 0 0,-63-137-206 0 0,1 0 0 0 0,-1 0 0 0 0,1 0 0 0 0,-1 0 0 0 0,0 1 0 0 0,-1-1 0 0 0,-1-4 0 0 0,-34-55-3233 0 0,22 27-1611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0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43 127 6435 0 0,'0'0'4285'0'0,"-6"-2"-3976"0"0,-1 0-171 0 0,-23-2 1087 0 0,33-24 598 0 0,2 23-1827 0 0,1 0 1 0 0,-1 1 0 0 0,1 0 0 0 0,0 0 0 0 0,0 0 0 0 0,0 1 0 0 0,1 0 0 0 0,-1 0 0 0 0,1 1 0 0 0,7-2 0 0 0,4-3 2 0 0,11-3-24 0 0,-1 2 0 0 0,1 0 1 0 0,1 2-1 0 0,-1 2 0 0 0,1 0 1 0 0,0 2-1 0 0,31 2 0 0 0,-55 0 19 0 0,0 0 0 0 0,0 0 0 0 0,-1 0 0 0 0,1 1 0 0 0,0 0 0 0 0,-1 0 0 0 0,1 1 0 0 0,-1 0 0 0 0,1 0 0 0 0,-1 0 0 0 0,0 0 0 0 0,0 1 0 0 0,0 0 0 0 0,0 0 0 0 0,0 0 0 0 0,0 1 0 0 0,-1 0 0 0 0,0 0-1 0 0,0 0 1 0 0,0 0 0 0 0,0 0 0 0 0,-1 1 0 0 0,1 0 0 0 0,-1 0 0 0 0,0 0 0 0 0,-1 0 0 0 0,1 0 0 0 0,-1 0 0 0 0,2 6 0 0 0,-1-1 30 0 0,-1-1 0 0 0,0 1-1 0 0,0 0 1 0 0,-1 0 0 0 0,0-1 0 0 0,-1 1 0 0 0,0 0-1 0 0,0 0 1 0 0,-1 0 0 0 0,0 0 0 0 0,-1 0-1 0 0,0-1 1 0 0,-1 1 0 0 0,0-1 0 0 0,0 0 0 0 0,-1 1-1 0 0,0-2 1 0 0,-1 1 0 0 0,0 0 0 0 0,0-1 0 0 0,-1 0-1 0 0,0 0 1 0 0,-11 11 0 0 0,-80 74 192 0 0,96-92-224 0 0,0-1 0 0 0,0 1 0 0 0,1 0 0 0 0,-1 0 1 0 0,0-1-1 0 0,1 1 0 0 0,-1 0 0 0 0,1 0 0 0 0,-1 0 0 0 0,1 0 0 0 0,-1 0 0 0 0,1 0 1 0 0,0 0-1 0 0,0 0 0 0 0,-1 0 0 0 0,1 0 0 0 0,0 0 0 0 0,0 0 0 0 0,0 0 0 0 0,0 1 1 0 0,0-1-26 0 0,1 0 0 0 0,-1 0 0 0 0,0-1 0 0 0,1 1 0 0 0,-1 0 0 0 0,1-1 0 0 0,-1 1 0 0 0,1-1 0 0 0,-1 1 0 0 0,1-1 0 0 0,0 1 0 0 0,-1-1 0 0 0,1 1 0 0 0,0-1 0 0 0,-1 1 0 0 0,1-1 0 0 0,0 0 0 0 0,-1 1 0 0 0,1-1 0 0 0,1 0 0 0 0,4 2-733 0 0,-1-1 1 0 0,1 0 0 0 0,0 0-1 0 0,12-1 1 0 0,-2 0-2511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0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175 296 3730 0 0,'0'0'4871'0'0,"2"19"-3684"0"0,1 5-813 0 0,0-4 86 0 0,-1 0 0 0 0,-1 23-1 0 0,-1-43-391 0 0,0 1 0 0 0,0 0-1 0 0,0-1 1 0 0,0 1 0 0 0,0-1 0 0 0,0 1-1 0 0,0-1 1 0 0,0 1 0 0 0,-1-1 0 0 0,1 1-1 0 0,0 0 1 0 0,0-1 0 0 0,-1 1-1 0 0,1-1 1 0 0,0 1 0 0 0,-1-1 0 0 0,1 0-1 0 0,0 1 1 0 0,-1-1 0 0 0,1 1 0 0 0,-1-1-1 0 0,1 0 1 0 0,0 1 0 0 0,-1-1 0 0 0,1 0-1 0 0,-1 1 1 0 0,0-1 0 0 0,1 0-1 0 0,-1 0 1 0 0,1 0 0 0 0,-1 1 0 0 0,0-1-1 0 0,-25-2 1489 0 0,18 0-1347 0 0,0-1 0 0 0,0 0 1 0 0,1 0-1 0 0,-11-6 0 0 0,7 2-164 0 0,2 0 0 0 0,-1-1 0 0 0,1 0 0 0 0,0 0-1 0 0,-10-13 1 0 0,16 16-42 0 0,-1 0-1 0 0,1 0 0 0 0,0-1 0 0 0,0 1 1 0 0,0-1-1 0 0,1 0 0 0 0,0 0 1 0 0,0 1-1 0 0,0-2 0 0 0,1 1 0 0 0,0 0 1 0 0,0-8-1 0 0,0 7-5 0 0,0 0 1 0 0,1-1-1 0 0,0 1 1 0 0,0 0-1 0 0,1 0 1 0 0,0-1-1 0 0,0 1 1 0 0,1 0-1 0 0,0 0 1 0 0,0 0-1 0 0,1 1 0 0 0,-1-1 1 0 0,2 0-1 0 0,-1 1 1 0 0,1 0-1 0 0,0 0 1 0 0,0 0-1 0 0,0 0 1 0 0,1 1-1 0 0,0-1 0 0 0,7-5 1 0 0,11-10-65 0 0,-1 2 1 0 0,2 0-1 0 0,1 2 0 0 0,39-22 0 0 0,-58 38-456 0 0,-1-1-1 0 0,1 1 0 0 0,-1 0 0 0 0,1 0 0 0 0,-1 1 0 0 0,1 0 1 0 0,0 0-1 0 0,-1 0 0 0 0,1 0 0 0 0,0 1 0 0 0,-1 0 0 0 0,1 0 1 0 0,-1 1-1 0 0,1 0 0 0 0,-1 0 0 0 0,0 0 0 0 0,0 0 0 0 0,0 1 1 0 0,8 5-1 0 0,22 10-5287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1.3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40 172 7844 0 0,'0'0'4119'0'0,"9"-19"-4071"0"0,27-60 0 0 0,-35 77-43 0 0,0 1 1 0 0,0-1 0 0 0,0 0-1 0 0,0 0 1 0 0,0 0-1 0 0,-1 0 1 0 0,1-1 0 0 0,-1 1-1 0 0,0 0 1 0 0,1 0 0 0 0,-1 0-1 0 0,0 0 1 0 0,0 0-1 0 0,-1 0 1 0 0,1 0 0 0 0,0-1-1 0 0,-1 1 1 0 0,1 0-1 0 0,-1 0 1 0 0,1 0 0 0 0,-1 0-1 0 0,0 0 1 0 0,0 0-1 0 0,0 1 1 0 0,0-1 0 0 0,-1 0-1 0 0,1 0 1 0 0,0 1-1 0 0,-1-1 1 0 0,1 1 0 0 0,-1-1-1 0 0,1 1 1 0 0,-1-1 0 0 0,0 1-1 0 0,-2-2 1 0 0,2 3 8 0 0,1-1 0 0 0,0 0 0 0 0,-1 1-1 0 0,1-1 1 0 0,-1 1 0 0 0,1-1 0 0 0,-1 1 0 0 0,1 0 0 0 0,-1-1 0 0 0,1 1 0 0 0,-1 0 0 0 0,0 0 0 0 0,1 0 0 0 0,-1 0 0 0 0,1 1 0 0 0,-1-1 0 0 0,1 0 0 0 0,-1 1 0 0 0,1-1 0 0 0,-1 1-1 0 0,1-1 1 0 0,-1 1 0 0 0,1 0 0 0 0,0-1 0 0 0,-1 1 0 0 0,1 0 0 0 0,0 0 0 0 0,-1 0 0 0 0,1 0 0 0 0,0 0 0 0 0,0 0 0 0 0,0 1 0 0 0,0-1 0 0 0,0 0 0 0 0,0 0 0 0 0,0 3 0 0 0,-4 15 130 0 0,1 1 1 0 0,1 0 0 0 0,0 0-1 0 0,2 0 1 0 0,1 32 0 0 0,1-30 107 0 0,-2-17-226 0 0,1 0 1 0 0,0 0-1 0 0,1 0 1 0 0,0 0-1 0 0,-1 0 1 0 0,1 0-1 0 0,1 0 1 0 0,-1 0-1 0 0,1-1 1 0 0,0 1-1 0 0,0 0 0 0 0,0-1 1 0 0,1 1-1 0 0,-1-1 1 0 0,1 0-1 0 0,0 0 1 0 0,1 0-1 0 0,-1 0 1 0 0,1-1-1 0 0,-1 1 0 0 0,1-1 1 0 0,0 0-1 0 0,0 0 1 0 0,1 0-1 0 0,-1 0 1 0 0,0-1-1 0 0,1 0 1 0 0,0 0-1 0 0,0 0 1 0 0,-1-1-1 0 0,1 1 0 0 0,0-1 1 0 0,0 0-1 0 0,8 0 1 0 0,5 2 20 0 0,0-2 0 0 0,0 0 0 0 0,0-1 0 0 0,0 0 0 0 0,-1-2 0 0 0,1 0-1 0 0,20-5 1 0 0,-29 5-197 0 0,0-1-1 0 0,-1 0 1 0 0,1-1-1 0 0,-1 0 1 0 0,0 0-1 0 0,14-11 0 0 0,-17 11-235 0 0,0 0 1 0 0,0 0-1 0 0,-1-1 0 0 0,0 1 0 0 0,0-1 0 0 0,0 0 0 0 0,-1 0 0 0 0,1-1 0 0 0,-1 1 0 0 0,-1-1 1 0 0,3-5-1 0 0,5-28-4118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42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530 215 4802 0 0,'-1'0'198'0'0,"0"0"-1"0"0,0 0 1 0 0,0-1 0 0 0,0 1-1 0 0,0 0 1 0 0,0 0-1 0 0,0 0 1 0 0,0-1 0 0 0,-1 1-1 0 0,2-1 1 0 0,-1 1 0 0 0,0-1-1 0 0,0 1 1 0 0,0-1-1 0 0,0 1 1 0 0,0-1 0 0 0,0 0-1 0 0,0 0 1 0 0,1 1-1 0 0,-1-1 1 0 0,-1-1 0 0 0,2 1-43 0 0,-1 0 0 0 0,0 0 0 0 0,1 0 0 0 0,-1 0 0 0 0,0 1 0 0 0,0-1 0 0 0,0 0 0 0 0,0 1 0 0 0,0-1 0 0 0,0 0 0 0 0,1 1 0 0 0,-1-1 0 0 0,-1 1 0 0 0,1 0 0 0 0,0-1 0 0 0,0 1 0 0 0,0 0 0 0 0,0 0 0 0 0,0-1 0 0 0,0 1 0 0 0,-2 0 0 0 0,-19 0 660 0 0,11-1-753 0 0,-1 1-1 0 0,0 0 0 0 0,1 1 0 0 0,-1 0 1 0 0,1 1-1 0 0,0 0 0 0 0,-1 1 0 0 0,-16 6 0 0 0,-2 5-71 0 0,2 1 0 0 0,0 2 0 0 0,0 0 0 0 0,2 2 0 0 0,0 1-1 0 0,-31 31 1 0 0,45-39 89 0 0,0 1 0 0 0,1 1-1 0 0,0 0 1 0 0,1 0-1 0 0,1 1 1 0 0,0 0 0 0 0,1 1-1 0 0,1 0 1 0 0,0 0 0 0 0,1 0-1 0 0,1 1 1 0 0,0 0 0 0 0,-2 24-1 0 0,6-34 1 0 0,0-1-1 0 0,1 1 1 0 0,0-1-1 0 0,0 1 1 0 0,1-1 0 0 0,0 1-1 0 0,0-1 1 0 0,0 1-1 0 0,1-1 1 0 0,0 0-1 0 0,0 1 1 0 0,1-1-1 0 0,5 9 1 0 0,-4-9-19 0 0,1 0 1 0 0,0-1-1 0 0,0 1 1 0 0,0-1-1 0 0,1 0 1 0 0,-1 0-1 0 0,1-1 0 0 0,0 0 1 0 0,1 0-1 0 0,-1 0 1 0 0,14 5-1 0 0,1-1 26 0 0,1-1 0 0 0,-1 0 0 0 0,1-2 1 0 0,0-1-1 0 0,32 3 0 0 0,117-5 11 0 0,-116-5-68 0 0,0-2 0 0 0,0-2 0 0 0,80-23 0 0 0,-96 19-11 0 0,-1-2 0 0 0,-1-1 0 0 0,-1-2 0 0 0,0-2 0 0 0,54-35 0 0 0,-74 41-8 0 0,0 0 0 0 0,-1 0 0 0 0,-1-2 0 0 0,0 1 0 0 0,17-25 0 0 0,-24 28-6 0 0,0 0 1 0 0,-1 0 0 0 0,0-1-1 0 0,-1 0 1 0 0,0 0 0 0 0,0-1-1 0 0,-2 1 1 0 0,1-1 0 0 0,2-23-1 0 0,-4 19 41 0 0,0 0-1 0 0,-2-1 0 0 0,0 1 0 0 0,-1 0 0 0 0,-4-25 0 0 0,4 33 9 0 0,-1 0 0 0 0,-1 1 0 0 0,0-1-1 0 0,0 1 1 0 0,0 0 0 0 0,-1-1 0 0 0,0 2-1 0 0,0-1 1 0 0,0 0 0 0 0,-1 1-1 0 0,0 0 1 0 0,-1 0 0 0 0,-6-6 0 0 0,-12-7-124 0 0,0 0 1 0 0,-1 2 0 0 0,-1 1 0 0 0,0 1 0 0 0,-1 1 0 0 0,-1 1 0 0 0,0 2 0 0 0,-1 1 0 0 0,0 1 0 0 0,0 1 0 0 0,-1 2 0 0 0,0 0 0 0 0,0 3 0 0 0,-47-1-1 0 0,69 4-178 0 0,-1 0 0 0 0,1 1 0 0 0,0-1 0 0 0,-1 2 0 0 0,1-1 0 0 0,0 1-1 0 0,0 0 1 0 0,0 1 0 0 0,1 0 0 0 0,-1 0 0 0 0,1 1 0 0 0,-1 0-1 0 0,1 0 1 0 0,0 1 0 0 0,1 0 0 0 0,-1 0 0 0 0,-8 9 0 0 0,2-2-615 0 0,-3 4-1282 0 0,-1-1 0 0 0,-22 16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1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6067 0 0,'0'0'4132'0'0,"-12"16"-3230"0"0,-36 52-472 0 0,47-67-421 0 0,-1 1 1 0 0,1-1-1 0 0,0 1 1 0 0,0 0-1 0 0,0-1 1 0 0,0 1 0 0 0,0 0-1 0 0,0 0 1 0 0,1 0-1 0 0,-1-1 1 0 0,1 1-1 0 0,-1 0 1 0 0,1 0 0 0 0,-1 0-1 0 0,1 0 1 0 0,0 2-1 0 0,1-3-9 0 0,-1-1-1 0 0,1 1 1 0 0,-1-1 0 0 0,1 1-1 0 0,0-1 1 0 0,-1 0 0 0 0,1 1-1 0 0,0-1 1 0 0,-1 0-1 0 0,1 1 1 0 0,0-1 0 0 0,-1 0-1 0 0,1 0 1 0 0,0 0-1 0 0,0 0 1 0 0,-1 0 0 0 0,1 0-1 0 0,0 0 1 0 0,-1 0-1 0 0,1 0 1 0 0,0 0 0 0 0,0 0-1 0 0,2 0 8 0 0,49-1 61 0 0,-10 0-43 0 0,66 6-1 0 0,-96-4-28 0 0,-1 1 0 0 0,0 0 0 0 0,1 1 0 0 0,-2 0 0 0 0,1 1 0 0 0,0 0-1 0 0,-1 1 1 0 0,1 0 0 0 0,-1 1 0 0 0,16 11 0 0 0,-22-12 3 0 0,0-1 1 0 0,-1 0-1 0 0,0 1 1 0 0,0-1-1 0 0,0 1 1 0 0,0 0-1 0 0,-1 0 1 0 0,1 0-1 0 0,-1 0 1 0 0,0 1-1 0 0,-1-1 1 0 0,0 0 0 0 0,0 1-1 0 0,0 0 1 0 0,0-1-1 0 0,-1 1 1 0 0,0-1-1 0 0,0 1 1 0 0,0-1-1 0 0,-1 1 1 0 0,0-1-1 0 0,0 1 1 0 0,0-1-1 0 0,-1 1 1 0 0,0-1-1 0 0,0 0 1 0 0,-3 7-1 0 0,0-6 8 0 0,0-1-1 0 0,0 1 1 0 0,0-1 0 0 0,-1 0-1 0 0,0 0 1 0 0,0-1-1 0 0,0 1 1 0 0,0-2-1 0 0,-1 1 1 0 0,1 0 0 0 0,-1-1-1 0 0,-8 2 1 0 0,1 0 12 0 0,0-1 1 0 0,0-1-1 0 0,0 0 1 0 0,-1-1 0 0 0,-20 1-1 0 0,34-3-26 0 0,-4 1-111 0 0,1-1 0 0 0,-1 0 0 0 0,0-1 1 0 0,1 1-1 0 0,-1-1 0 0 0,-5-1 0 0 0,9 1-87 0 0,0 1-1 0 0,-1-1 0 0 0,1 1 1 0 0,0-1-1 0 0,0 0 1 0 0,0 0-1 0 0,0 0 0 0 0,0 1 1 0 0,0-1-1 0 0,0 0 0 0 0,0 0 1 0 0,0 0-1 0 0,0-1 1 0 0,0 1-1 0 0,-1-2 0 0 0,-4-26-6872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2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147 232 9028 0 0,'0'0'875'0'0,"5"-16"-507"0"0,-2 8-337 0 0,1-7-12 0 0,1 0 1 0 0,-2 0 0 0 0,0 0-1 0 0,0 0 1 0 0,-2-1-1 0 0,0 1 1 0 0,-2-27-1 0 0,1 39-25 0 0,-1 0 0 0 0,0 0-1 0 0,0 0 1 0 0,-1 0 0 0 0,1 0 0 0 0,-1 0 0 0 0,1 0-1 0 0,-1 0 1 0 0,0 1 0 0 0,0-1 0 0 0,0 1 0 0 0,-1-1-1 0 0,1 1 1 0 0,-1 0 0 0 0,1 0 0 0 0,-1 0 0 0 0,1 0-1 0 0,-1 0 1 0 0,0 1 0 0 0,0-1 0 0 0,0 1 0 0 0,0 0-1 0 0,0 0 1 0 0,0 0 0 0 0,-1 0 0 0 0,1 0-1 0 0,0 1 1 0 0,-4-1 0 0 0,4 1-2 0 0,-1-1 0 0 0,1 1 0 0 0,0 0 1 0 0,-1 0-1 0 0,1 0 0 0 0,-1 1 0 0 0,1-1 0 0 0,0 1 0 0 0,-1 0 0 0 0,1 0 1 0 0,0 0-1 0 0,0 0 0 0 0,0 1 0 0 0,0-1 0 0 0,0 1 0 0 0,0-1 0 0 0,0 1 1 0 0,0 0-1 0 0,1 1 0 0 0,-1-1 0 0 0,1 0 0 0 0,-1 1 0 0 0,1-1 0 0 0,0 1 1 0 0,0 0-1 0 0,0-1 0 0 0,-1 5 0 0 0,-2 6 183 0 0,1 0 0 0 0,0 1 0 0 0,1 0-1 0 0,1 0 1 0 0,0 0 0 0 0,1 0 0 0 0,0 0 0 0 0,1 0 0 0 0,1 1 0 0 0,4 23-1 0 0,-4-34-78 0 0,0 0 0 0 0,1 0 0 0 0,-1 0 0 0 0,1 0 0 0 0,0 0-1 0 0,0 0 1 0 0,0 0 0 0 0,0-1 0 0 0,1 1 0 0 0,0-1 0 0 0,0 0-1 0 0,0 1 1 0 0,0-1 0 0 0,4 3 0 0 0,0-2-21 0 0,-1 1 0 0 0,1-1 0 0 0,0-1 1 0 0,0 0-1 0 0,0 0 0 0 0,1 0 0 0 0,9 2 0 0 0,9 0 2 0 0,0-1 0 0 0,0-2-1 0 0,42 0 1 0 0,-59-2-167 0 0,5 0 83 0 0,-1 0 0 0 0,1-1 0 0 0,19-3 0 0 0,0-10-2000 0 0,-29 11 1241 0 0,0 1 1 0 0,-1-1-1 0 0,1 0 1 0 0,-1 0-1 0 0,0-1 1 0 0,5-4-1 0 0,7-16-5501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2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66 9236 0 0,'0'0'5011'0'0,"3"17"-4032"0"0,6 58-360 0 0,-8-71-589 0 0,0 0 0 0 0,-1-1 1 0 0,0 1-1 0 0,0 0 1 0 0,0 0-1 0 0,0 0 0 0 0,-1 0 1 0 0,0 0-1 0 0,1-1 0 0 0,-1 1 1 0 0,-1 0-1 0 0,-1 5 1 0 0,2-8-27 0 0,0 0 1 0 0,0 0 0 0 0,0 0 0 0 0,1 0-1 0 0,-1 0 1 0 0,0 0 0 0 0,0-1 0 0 0,0 1-1 0 0,0 0 1 0 0,0-1 0 0 0,-1 1 0 0 0,1-1-1 0 0,0 1 1 0 0,0-1 0 0 0,0 1 0 0 0,0-1-1 0 0,-1 0 1 0 0,1 0 0 0 0,0 0 0 0 0,0 1-1 0 0,0-1 1 0 0,-1 0 0 0 0,1 0 0 0 0,0-1-1 0 0,0 1 1 0 0,-1 0 0 0 0,1 0 0 0 0,0-1-1 0 0,0 1 1 0 0,0 0 0 0 0,-2-2 0 0 0,2 1-1 0 0,0 1 0 0 0,0-1 1 0 0,0 0-1 0 0,0 1 0 0 0,0-1 1 0 0,0 0-1 0 0,0 0 1 0 0,0 0-1 0 0,1 0 0 0 0,-1 0 1 0 0,0 0-1 0 0,1 0 1 0 0,-1 0-1 0 0,1 0 0 0 0,-1 0 1 0 0,1 0-1 0 0,-1 0 1 0 0,1 0-1 0 0,0 0 0 0 0,-1 0 1 0 0,1-1-1 0 0,0 0 0 0 0,-1-33-538 0 0,1 25 212 0 0,0 1 139 0 0,0 1 0 0 0,1 0 0 0 0,0-1 0 0 0,0 1-1 0 0,0 0 1 0 0,1 0 0 0 0,1-1 0 0 0,4-10 0 0 0,-5 15 170 0 0,0 0 0 0 0,1 0 0 0 0,0 0 0 0 0,0 0 0 0 0,0 1 0 0 0,0-1 0 0 0,1 1 0 0 0,-1 0-1 0 0,1 0 1 0 0,0 0 0 0 0,0 0 0 0 0,0 1 0 0 0,0 0 0 0 0,0 0 0 0 0,1 0 0 0 0,8-3 0 0 0,-2 2 72 0 0,0 0 1 0 0,1 1-1 0 0,-1 0 0 0 0,1 1 0 0 0,-1 0 0 0 0,1 0 0 0 0,0 2 0 0 0,17 1 0 0 0,-22-1 15 0 0,1 1-1 0 0,0-1 1 0 0,-1 1-1 0 0,0 1 1 0 0,1-1-1 0 0,-1 1 1 0 0,0 1-1 0 0,0-1 1 0 0,0 1-1 0 0,-1 0 1 0 0,1 1-1 0 0,-1-1 1 0 0,7 8-1 0 0,-9-7-46 0 0,1-1 0 0 0,-1 1 0 0 0,-1 0 0 0 0,1 1 0 0 0,-1-1-1 0 0,1 1 1 0 0,-2-1 0 0 0,1 1 0 0 0,-1 0 0 0 0,1 0 0 0 0,1 10 0 0 0,-4-15-50 0 0,0 0 0 0 0,0 0 1 0 0,0 0-1 0 0,1 0 0 0 0,-1 0 0 0 0,0 0 0 0 0,1 0 1 0 0,-1 0-1 0 0,1 0 0 0 0,-1 0 0 0 0,1 0 1 0 0,0-1-1 0 0,-1 1 0 0 0,1 0 0 0 0,1 1 1 0 0,-2-2-65 0 0,0 0 1 0 0,1 0 0 0 0,-1 1 0 0 0,1-1 0 0 0,-1 0-1 0 0,1 0 1 0 0,-1 0 0 0 0,1 0 0 0 0,-1 0 0 0 0,1 0-1 0 0,-1 0 1 0 0,1 0 0 0 0,-1 0 0 0 0,1 0 0 0 0,-1 0-1 0 0,1 0 1 0 0,-1 0 0 0 0,1 0 0 0 0,-1 0 0 0 0,1 0-1 0 0,-1-1 1 0 0,1 1 0 0 0,2-2-558 0 0,0 0 0 0 0,0 0 0 0 0,0-1 0 0 0,0 1 0 0 0,-1-1 0 0 0,1 1-1 0 0,2-6 1 0 0,23-30-7506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3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2465 0 0,'0'0'6371'0'0,"-159"54"-4146"0"0,137-15-208 0 0,12 3-800 0 0,10 3-145 0 0,0-2-496 0 0,36-8 97 0 0,18-9-497 0 0,18-15-80 0 0,15-11-16 0 0,-4-2 0 0 0,-7-28-256 0 0,-26-12-2417 0 0,-17-7-3490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3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109 246 4850 0 0,'0'0'3773'0'0,"10"-7"-2378"0"0,35-23 705 0 0,-42 27-1967 0 0,-1-1 0 0 0,0 1 1 0 0,1 0-1 0 0,-1-1 0 0 0,-1 0 1 0 0,1 1-1 0 0,0-1 1 0 0,-1 0-1 0 0,0 0 0 0 0,0 0 1 0 0,0 0-1 0 0,0 0 0 0 0,-1 0 1 0 0,1 0-1 0 0,-1 0 0 0 0,0 0 1 0 0,0 0-1 0 0,-1 0 1 0 0,0-4-1 0 0,0-8 206 0 0,2 10-243 0 0,-1 0-1 0 0,-1 0 1 0 0,1-1-1 0 0,-1 1 1 0 0,0 0-1 0 0,-1 0 1 0 0,1 0 0 0 0,-1 0-1 0 0,-1 0 1 0 0,1 0-1 0 0,-4-6 1 0 0,3 9-80 0 0,1 0 0 0 0,0 1 0 0 0,0-1 0 0 0,-1 1 0 0 0,0-1 1 0 0,1 1-1 0 0,-1 0 0 0 0,0 0 0 0 0,0 1 0 0 0,0-1 0 0 0,0 0 1 0 0,0 1-1 0 0,-1 0 0 0 0,1 0 0 0 0,0 0 0 0 0,-1 0 0 0 0,1 0 1 0 0,0 1-1 0 0,-1-1 0 0 0,1 1 0 0 0,-7 0 0 0 0,7 1-21 0 0,-1-1 1 0 0,1 1-1 0 0,-1-1 0 0 0,1 1 0 0 0,0 0 1 0 0,-1 0-1 0 0,1 1 0 0 0,0-1 0 0 0,0 1 0 0 0,0-1 1 0 0,0 1-1 0 0,0 0 0 0 0,0 0 0 0 0,0 0 1 0 0,1 1-1 0 0,-1-1 0 0 0,1 0 0 0 0,-1 1 0 0 0,1 0 1 0 0,0 0-1 0 0,0 0 0 0 0,1 0 0 0 0,-1 0 0 0 0,0 0 1 0 0,1 0-1 0 0,0 0 0 0 0,-2 5 0 0 0,-1 7-3 0 0,0 1 1 0 0,0-1-1 0 0,1 1 0 0 0,-1 31 0 0 0,4-31 136 0 0,0 1-1 0 0,0-1 1 0 0,2 1 0 0 0,0-1-1 0 0,0 0 1 0 0,7 18 0 0 0,-6-23 74 0 0,1 0 1 0 0,1-1-1 0 0,0 0 1 0 0,1 0-1 0 0,0 0 1 0 0,0 0-1 0 0,1-1 1 0 0,0 0-1 0 0,14 13 1 0 0,-2-5-61 0 0,0-1 0 0 0,1 0 0 0 0,0-2 0 0 0,2-1 0 0 0,-1 0 1 0 0,2-1-1 0 0,-1-2 0 0 0,1 0 0 0 0,1-2 0 0 0,0 0 1 0 0,0-2-1 0 0,1 0 0 0 0,-1-2 0 0 0,1-1 0 0 0,0 0 0 0 0,45-3 1 0 0,-63 0-293 0 0,-1-1 1 0 0,1 0-1 0 0,0 0 1 0 0,-1 0-1 0 0,1-1 1 0 0,6-2 0 0 0,-11 3-70 0 0,0 0 0 0 0,1-1 0 0 0,-1 1 0 0 0,0-1 0 0 0,1 1 0 0 0,-1-1 0 0 0,0 0 0 0 0,0 0 0 0 0,0 0 0 0 0,-1 0 1 0 0,1 0-1 0 0,0 0 0 0 0,-1 0 0 0 0,1-1 0 0 0,1-3 0 0 0,-1 0-867 0 0,0 0 0 0 0,-1 1 0 0 0,0-1 0 0 0,0 0 0 0 0,0-10 0 0 0,-1 16 1055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1:12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3838 11 5330 0 0,'-13'-8'5997'0'0,"12"8"-5331"0"0,-1-1 0 0 0,0 1 0 0 0,-1-1 1 0 0,-41 1-1208 0 0,23 0 1182 0 0,-361 15-504 0 0,96-2-93 0 0,146-10-49 0 0,-804 44-171 0 0,857-38 28 0 0,-761 64 133 0 0,700-65 223 0 0,-246-17 0 0 0,319 0-537 0 0,0 4-1 0 0,0 3 1 0 0,-90 10-1 0 0,149-5 283 0 0,1 0 1 0 0,0 1-1 0 0,-21 9 0 0 0,-14 4-3370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1:15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4082 2417 0 0,'-14'-21'4957'0'0,"10"-22"-2910"0"0,1-17-1007 0 0,5 44-945 0 0,1 0-1 0 0,1 1 1 0 0,1-1 0 0 0,0 1 0 0 0,7-16 0 0 0,-3 11-13 0 0,-2 0 1 0 0,6-27-1 0 0,-6-3 3 0 0,2-70 0 0 0,1-12 241 0 0,11-16 406 0 0,20-172-354 0 0,-5 97-349 0 0,3-16-7 0 0,-31 140-11 0 0,5 1 1 0 0,31-116 0 0 0,47-198 36 0 0,-86 353-3 0 0,-3-103 0 0 0,-2 25-63 0 0,2 115 24 0 0,2 0 1 0 0,10-41 0 0 0,-8 40 73 0 0,-1 1 1 0 0,4-38-1 0 0,-7 17 485 0 0,1-19-422 0 0,2 1-1 0 0,20-90 1 0 0,-17 109-91 0 0,-2 1 0 0 0,1-72 0 0 0,4-29 144 0 0,-4 79 123 0 0,-4-117 0 0 0,2-20 62 0 0,-5 162-1160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4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657 795 2753 0 0,'0'-3'14716'0'0,"1"-6"-14427"0"0,-1-1 0 0 0,-1 1 0 0 0,1 0 0 0 0,-2-1 0 0 0,1 1 0 0 0,-1 0 0 0 0,-1 0 0 0 0,0 0 1 0 0,0 0-1 0 0,0 0 0 0 0,-6-8 0 0 0,-16-25-268 0 0,-1 2 1 0 0,-3 0 0 0 0,-1 2-1 0 0,-44-43 1 0 0,-152-126 47 0 0,106 102-6 0 0,106 94-5 0 0,1-1 1 0 0,0-1 0 0 0,1 0-1 0 0,0-1 1 0 0,2 0 0 0 0,-16-25 0 0 0,27 34 90 0 0,10 6-229 0 0,-5-1 56 0 0,27 5-92 0 0,1 0 0 0 0,62 21 0 0 0,71 33-199 0 0,-146-51 308 0 0,247 111-71 0 0,-219-92 52 0 0,0 1-1 0 0,-2 3 1 0 0,52 45-1 0 0,-92-70-61 0 0,-4-4 5 0 0,0 1 0 0 0,0-1 0 0 0,0 1 0 0 0,0-1 0 0 0,0 1 0 0 0,0 0 1 0 0,-1 0-1 0 0,1 0 0 0 0,-1 1 0 0 0,0-1 0 0 0,0 1 0 0 0,2 4 0 0 0,-10-7-1104 0 0,-10-2 91 0 0,0 0-1 0 0,1-1 1 0 0,-31-8-1 0 0,-21-13-3852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5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1 323 8788 0 0,'0'0'6499'0'0,"198"-102"-5907"0"0,-143 65-432 0 0,-12 0-144 0 0,-14 0-352 0 0,-11-2-1873 0 0,-15 2-2097 0 0,-3 3-4434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5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8740 0 0,'14'17'2663'0'0,"209"277"2240"0"0,-193-259-4879 0 0,-21-25-22 0 0,-1 0 0 0 0,14 20-1 0 0,-47-54 772 0 0,20 20-778 0 0,0-1 0 0 0,0 1 1 0 0,0-1-1 0 0,1 0 0 0 0,-6-7 1 0 0,8 9 3 0 0,1 0 0 0 0,-1 0 1 0 0,1 0-1 0 0,0 0 0 0 0,0 0 1 0 0,0 0-1 0 0,0 0 0 0 0,0-1 1 0 0,1 1-1 0 0,-1 0 0 0 0,1 0 1 0 0,0-1-1 0 0,0 1 0 0 0,0 0 1 0 0,0 0-1 0 0,1-1 0 0 0,-1 1 0 0 0,1 0 1 0 0,0 0-1 0 0,0 0 0 0 0,0 0 1 0 0,0 0-1 0 0,1 0 0 0 0,-1 0 1 0 0,1 0-1 0 0,0 0 0 0 0,0 1 1 0 0,0-1-1 0 0,0 1 0 0 0,0-1 1 0 0,0 1-1 0 0,1 0 0 0 0,-1 0 1 0 0,5-3-1 0 0,8-1-29 0 0,-1 0 0 0 0,1 2 0 0 0,0 0 0 0 0,1 1 0 0 0,25-3 0 0 0,80 2 27 0 0,-107 4 34 0 0,-11 0-32 0 0,0 0 0 0 0,0 0 0 0 0,0 0 0 0 0,0 0 1 0 0,-1 0-1 0 0,1 1 0 0 0,0 0 0 0 0,0-1 0 0 0,0 1 0 0 0,-1 0 0 0 0,1 0 1 0 0,0 0-1 0 0,-1 1 0 0 0,1-1 0 0 0,-1 1 0 0 0,1-1 0 0 0,-1 1 0 0 0,3 2 1 0 0,-4-2-2 0 0,0 1 0 0 0,0-1 1 0 0,0 0-1 0 0,0 1 1 0 0,0-1-1 0 0,0 0 1 0 0,-1 1-1 0 0,1-1 0 0 0,-1 1 1 0 0,0-1-1 0 0,0 1 1 0 0,1-1-1 0 0,-2 1 1 0 0,1-1-1 0 0,0 1 0 0 0,0-1 1 0 0,-1 1-1 0 0,1-1 1 0 0,-1 1-1 0 0,0-1 1 0 0,-1 4-1 0 0,0-2 3 0 0,0 1 0 0 0,-1-1 0 0 0,1 0 0 0 0,-1 1 0 0 0,0-1 0 0 0,0 0 0 0 0,0-1 1 0 0,0 1-1 0 0,-1 0 0 0 0,0-1 0 0 0,-5 4 0 0 0,-51 31-276 0 0,39-27-42 0 0,14-6 45 0 0,-16 8-2300 0 0,-43 20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43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2 990 8724 0 0,'-1'-1'7520'0'0,"0"-11"-6385"0"0,4 8-994 0 0,1 0 0 0 0,-1 1 0 0 0,1-1 0 0 0,-1 1 0 0 0,1 0 0 0 0,0 0 0 0 0,0 0 0 0 0,1 0 0 0 0,-1 1 0 0 0,0-1 1 0 0,8-1-1 0 0,7-7 193 0 0,998-552 984 0 0,-943 524-1404 0 0,40-19-1017 0 0,196-134 0 0 0,-279 166-125 0 0,-30 24 1001 0 0,0 0-1 0 0,0 1 1 0 0,0-1-1 0 0,0 0 0 0 0,0 1 1 0 0,0-1-1 0 0,0 0 1 0 0,0 0-1 0 0,-1 0 0 0 0,1 0 1 0 0,-1 0-1 0 0,1 0 1 0 0,-1 0-1 0 0,0-4 0 0 0,0 6 48 0 0,1-1 0 0 0,-1 1 0 0 0,0-1 0 0 0,0 1-1 0 0,0-1 1 0 0,0 1 0 0 0,0 0 0 0 0,0-1 0 0 0,0 1 0 0 0,-1-1-1 0 0,1 1 1 0 0,0-1 0 0 0,0 1 0 0 0,0-1 0 0 0,0 1-1 0 0,-1 0 1 0 0,-27-9-10547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6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0 8596 0 0,'0'0'6766'0'0,"-14"5"-6281"0"0,-44 16-119 0 0,55-18-324 0 0,-1 0 0 0 0,1 0 1 0 0,-1 0-1 0 0,1 0 0 0 0,0 1 0 0 0,0-1 1 0 0,1 1-1 0 0,-1 0 0 0 0,1 0 0 0 0,0 0 1 0 0,-1 0-1 0 0,2 0 0 0 0,-1 0 0 0 0,1 1 1 0 0,-1-1-1 0 0,1 0 0 0 0,0 1 0 0 0,0 4 1 0 0,-1 1-9 0 0,-1 4-6 0 0,2 1-1 0 0,-1-1 0 0 0,3 29 0 0 0,-1-17-50 0 0,3-26 11 0 0,-1 1 1 0 0,1 0 0 0 0,0-1-1 0 0,-1 0 1 0 0,1 1 0 0 0,0-1-1 0 0,-1 0 1 0 0,1 0-1 0 0,3-1 1 0 0,-2 1 2 0 0,44-2 24 0 0,-30 1-12 0 0,-1 0 0 0 0,0 1 1 0 0,0 0-1 0 0,1 2 0 0 0,28 6 1 0 0,-43-7-3 0 0,0 1 0 0 0,0-1 1 0 0,0 1-1 0 0,0 0 0 0 0,-1 0 1 0 0,1 1-1 0 0,-1-1 0 0 0,1 0 1 0 0,-1 1-1 0 0,0-1 0 0 0,0 1 1 0 0,0 0-1 0 0,-1 0 0 0 0,1 0 1 0 0,-1 0-1 0 0,1 0 0 0 0,-1 0 1 0 0,0 0-1 0 0,0 0 0 0 0,0 0 0 0 0,-1 1 1 0 0,1-1-1 0 0,-1 4 0 0 0,1-2 4 0 0,0 0-1 0 0,-1 0 0 0 0,0 1 1 0 0,0-1-1 0 0,0 0 0 0 0,-1 0 0 0 0,1 0 1 0 0,-1 0-1 0 0,-1 0 0 0 0,1 0 1 0 0,-1 0-1 0 0,1 0 0 0 0,-2 0 1 0 0,-3 7-1 0 0,5-10-148 0 0,0-1 1 0 0,-1 1 0 0 0,1-1-1 0 0,0 0 1 0 0,0 1-1 0 0,-1-1 1 0 0,1 0 0 0 0,-1 0-1 0 0,1 0 1 0 0,-1 0-1 0 0,0 0 1 0 0,1 0 0 0 0,-1-1-1 0 0,0 1 1 0 0,1 0-1 0 0,-1-1 1 0 0,0 1 0 0 0,0-1-1 0 0,-2 1 1 0 0,-1-33-12260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6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99 177 8196 0 0,'0'0'1582'0'0,"21"-20"-1718"0"0,66-61-702 0 0,-84 78 601 0 0,-1 0 0 0 0,1 1 0 0 0,-1-1 0 0 0,0-1 1 0 0,0 1-1 0 0,0 0 0 0 0,0 0 0 0 0,0-1 0 0 0,2-6 0 0 0,-4 9 120 0 0,0 0 1 0 0,0 0-1 0 0,0 0 0 0 0,0 0 0 0 0,0 1 0 0 0,0-1 0 0 0,0 0 1 0 0,0 0-1 0 0,0 0 0 0 0,0 0 0 0 0,0 0 0 0 0,-1 0 0 0 0,1 0 1 0 0,0 0-1 0 0,-1 1 0 0 0,1-1 0 0 0,0 0 0 0 0,-1 0 1 0 0,1 0-1 0 0,-1 1 0 0 0,0-1 0 0 0,1 0 0 0 0,-2-1 0 0 0,-1 1 57 0 0,0-1 0 0 0,0 0 0 0 0,0 1 0 0 0,0 0 0 0 0,0-1 0 0 0,0 1 0 0 0,-1 1 0 0 0,1-1 0 0 0,0 0 0 0 0,-1 1 0 0 0,-3-1 0 0 0,-6 0 1407 0 0,-1 0 0 0 0,1 1 0 0 0,0 0 0 0 0,-26 5 1 0 0,35-4-1066 0 0,-1 0 0 0 0,1 1 0 0 0,0-1 0 0 0,-1 1 0 0 0,1 0 0 0 0,0 1 0 0 0,0-1 0 0 0,0 1 0 0 0,0 0 0 0 0,0 0 0 0 0,1 0 0 0 0,0 0 0 0 0,-1 1 0 0 0,1-1 0 0 0,0 1 0 0 0,-4 7 0 0 0,4-4 10 0 0,-1 0 0 0 0,2 0 0 0 0,-1 1 0 0 0,1-1 0 0 0,0 1 0 0 0,0-1 0 0 0,1 1 0 0 0,0 0-1 0 0,1 0 1 0 0,0 0 0 0 0,0 7 0 0 0,0-13-269 0 0,0 0-1 0 0,0-1 1 0 0,1 1-1 0 0,-1 0 1 0 0,0-1-1 0 0,1 1 1 0 0,-1 0-1 0 0,1-1 1 0 0,0 1-1 0 0,-1-1 1 0 0,1 1-1 0 0,0-1 1 0 0,0 1-1 0 0,0-1 0 0 0,0 1 1 0 0,0-1-1 0 0,0 0 1 0 0,1 0-1 0 0,-1 1 1 0 0,2 0-1 0 0,0 0-2 0 0,1 0 0 0 0,0 1-1 0 0,0-2 1 0 0,0 1-1 0 0,0 0 1 0 0,0-1 0 0 0,9 2-1 0 0,6 0-9 0 0,1-1 1 0 0,36-1-1 0 0,-45-1 29 0 0,10 0-293 0 0,1-1 0 0 0,-1 0-1 0 0,0-2 1 0 0,38-10-1 0 0,-46 9-1037 0 0,0-1 0 0 0,-1 0 0 0 0,0-1-1 0 0,0 0 1 0 0,15-11 0 0 0,7-11-6581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6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19 193 10565 0 0,'0'0'3967'0'0,"-3"8"-3922"0"0,0 1-112 0 0,-5 11 345 0 0,5-22-51 0 0,2-17-46 0 0,2-1-197 0 0,1 0 1 0 0,1 1-1 0 0,1-1 0 0 0,1 1 0 0 0,1 0 0 0 0,0 0 0 0 0,13-27 0 0 0,-15 37 42 0 0,-4 8 1 0 0,0 0 0 0 0,1 0 0 0 0,-1 1 0 0 0,0-1-1 0 0,0 0 1 0 0,0 0 0 0 0,1 1 0 0 0,-1-1 0 0 0,0 0 0 0 0,1 1 0 0 0,-1-1 0 0 0,1 0 0 0 0,-1 1 0 0 0,0-1-1 0 0,1 0 1 0 0,0 1 0 0 0,-1-1 0 0 0,1 1 0 0 0,-1-1 0 0 0,1 1 0 0 0,0-1 0 0 0,-1 1 0 0 0,1 0 0 0 0,0-1 0 0 0,-1 1-1 0 0,1 0 1 0 0,0-1 0 0 0,0 1 0 0 0,-1 0 0 0 0,1 0 0 0 0,0 0 0 0 0,0 0 0 0 0,-1 0 0 0 0,1 0 0 0 0,0 0 0 0 0,0 0-1 0 0,-1 0 1 0 0,1 0 0 0 0,0 0 0 0 0,0 0 0 0 0,-1 0 0 0 0,1 1 0 0 0,0-1 0 0 0,0 0 0 0 0,-1 1 0 0 0,1-1-1 0 0,0 0 1 0 0,-1 1 0 0 0,1-1 0 0 0,0 1 0 0 0,-1-1 0 0 0,1 1 0 0 0,-1-1 0 0 0,1 1 0 0 0,-1 0 0 0 0,1-1 0 0 0,-1 1-1 0 0,1 0 1 0 0,0 1 0 0 0,5 6-127 0 0,0 1-1 0 0,0 0 0 0 0,5 15 0 0 0,-6-15 269 0 0,-1-2-333 0 0,2 5 257 0 0,0-1-1 0 0,1 0 1 0 0,0-1 0 0 0,11 13 0 0 0,-16-21-230 0 0,0 0-1 0 0,0 0 0 0 0,0 0 1 0 0,0 0-1 0 0,0 0 1 0 0,1-1-1 0 0,-1 1 1 0 0,0-1-1 0 0,1 0 1 0 0,-1 1-1 0 0,1-1 1 0 0,-1 0-1 0 0,1-1 0 0 0,0 1 1 0 0,-1 0-1 0 0,1-1 1 0 0,0 1-1 0 0,0-1 1 0 0,-1 0-1 0 0,1 0 1 0 0,0 0-1 0 0,0 0 0 0 0,-1-1 1 0 0,1 1-1 0 0,0-1 1 0 0,3-1-1 0 0,19-13-4724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7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0 8196 0 0,'0'0'4370'0'0,"-18"19"-3719"0"0,-59 61 29 0 0,73-75-555 0 0,0 0 1 0 0,0 0-1 0 0,0 0 1 0 0,1 0-1 0 0,0 1 1 0 0,0-1-1 0 0,0 1 0 0 0,1 0 1 0 0,-3 9-1 0 0,4-10-74 0 0,0-1 0 0 0,1 0-1 0 0,0 1 1 0 0,0-1 0 0 0,0 1-1 0 0,0-1 1 0 0,1 1-1 0 0,2 7 1 0 0,-3-10-49 0 0,1-1 0 0 0,0 0 0 0 0,0 1 0 0 0,0-1 0 0 0,0 0 1 0 0,0 0-1 0 0,0 0 0 0 0,0 0 0 0 0,1 0 0 0 0,-1 0 0 0 0,0 0 0 0 0,1 0 0 0 0,-1-1 0 0 0,0 1 0 0 0,1 0 0 0 0,-1-1 0 0 0,1 1 0 0 0,-1-1 0 0 0,1 0 0 0 0,-1 1 0 0 0,1-1 0 0 0,-1 0 1 0 0,1 0-1 0 0,0 0 0 0 0,-1 0 0 0 0,3 0 0 0 0,2 0 12 0 0,16 2 90 0 0,0-1 0 0 0,0-2 0 0 0,40-4 0 0 0,-51 3-549 0 0,0 0 0 0 0,0-1 0 0 0,0 0 1 0 0,-1-1-1 0 0,1 0 0 0 0,-1-1 1 0 0,0 0-1 0 0,0 0 0 0 0,13-10 0 0 0,-4-5-2930 0 0,-7-1-1565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0:47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8164 0 0,'196'73'1494'0'0,"-155"-59"-35"0"0,-38-14-1322 0 0,0-1 0 0 0,0 1 0 0 0,0-1 1 0 0,-1 0-1 0 0,1 0 0 0 0,0-1 0 0 0,-1 1 0 0 0,1 0 0 0 0,-1-1 0 0 0,1 0 0 0 0,-1 1 0 0 0,0-1 1 0 0,1 0-1 0 0,-1 0 0 0 0,0 0 0 0 0,-1 0 0 0 0,1-1 0 0 0,0 1 0 0 0,0-1 0 0 0,-1 1 0 0 0,0-1 1 0 0,1 1-1 0 0,-1-1 0 0 0,1-4 0 0 0,1 0-302 0 0,0-1 1 0 0,-1 1 0 0 0,0-1-1 0 0,0 1 1 0 0,-1-1-1 0 0,0 1 1 0 0,-1-1-1 0 0,1-11 1 0 0,-2 17 87 0 0,0 0 1 0 0,0 0 0 0 0,0 0 0 0 0,0 1 0 0 0,0-1-1 0 0,0 0 1 0 0,0 1 0 0 0,0-1 0 0 0,-1 1 0 0 0,1-1-1 0 0,-1 1 1 0 0,1-1 0 0 0,-1 1 0 0 0,1 0 0 0 0,-1 0-1 0 0,0 0 1 0 0,0 0 0 0 0,1 0 0 0 0,-1 0 0 0 0,0 0-1 0 0,0 1 1 0 0,0-1 0 0 0,0 1 0 0 0,0-1 0 0 0,0 1-1 0 0,-2 0 1 0 0,-2-1 166 0 0,0 0 0 0 0,-1 0 0 0 0,1 1 1 0 0,0-1-1 0 0,0 2 0 0 0,0-1 0 0 0,-11 2 0 0 0,16-1-4 0 0,0 0-1 0 0,-1-1 1 0 0,1 1-1 0 0,0 0 1 0 0,0 0-1 0 0,0 0 1 0 0,-1 0-1 0 0,1 0 1 0 0,0 0-1 0 0,0 1 1 0 0,1-1-1 0 0,-1 0 1 0 0,0 0-1 0 0,0 1 1 0 0,1-1-1 0 0,-1 0 1 0 0,0 1-1 0 0,1-1 1 0 0,-1 1-1 0 0,1 1 1 0 0,-6 33 1209 0 0,5-33-1126 0 0,0 6 237 0 0,0 1 0 0 0,1 0 0 0 0,0 0 0 0 0,0-1 0 0 0,4 19 0 0 0,-3-25-365 0 0,0 0-1 0 0,0 1 1 0 0,0-1 0 0 0,0 0 0 0 0,1 0 0 0 0,-1 0-1 0 0,1 0 1 0 0,0-1 0 0 0,0 1 0 0 0,0 0 0 0 0,0-1-1 0 0,1 1 1 0 0,-1-1 0 0 0,1 0 0 0 0,-1 0-1 0 0,1 0 1 0 0,0 0 0 0 0,0 0 0 0 0,0-1 0 0 0,4 3-1 0 0,3 0-16 0 0,1-1 0 0 0,1 0-1 0 0,-1 0 1 0 0,0-1-1 0 0,1 0 1 0 0,17 0 0 0 0,70-7 48 0 0,-87 4-353 0 0,0-1 1 0 0,0 0 0 0 0,0-1-1 0 0,0-1 1 0 0,0 1-1 0 0,-1-2 1 0 0,0 0-1 0 0,15-9 1 0 0,14-13-4317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1:58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63 452 4690 0 0,'-5'-5'320'0'0,"0"0"1"0"0,0-1-1 0 0,0 0 0 0 0,1 0 1 0 0,0 0-1 0 0,0 0 1 0 0,0-1-1 0 0,1 1 0 0 0,0-1 1 0 0,0 0-1 0 0,1 0 0 0 0,-1 0 1 0 0,-1-14-1 0 0,-2 9 2598 0 0,4 5-169 0 0,19-3-2597 0 0,58-12-60 0 0,112-20 1 0 0,-100 25-70 0 0,49-12-20 0 0,372-73 10 0 0,3 37-8 0 0,-207 60-98 0 0,-293 6 78 0 0,-1 0 0 0 0,0 2 0 0 0,0-1 0 0 0,0 1 0 0 0,0 0 0 0 0,-1 1 0 0 0,17 9 0 0 0,-25-12 193 0 0,-7-11 4 0 0,-36-32-4011 0 0,25 25-1005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1:58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956 163 9620 0 0,'0'0'4696'0'0,"-23"-14"-4269"0"0,-75-44-232 0 0,74 45-160 0 0,1 2 1 0 0,-2 0 0 0 0,1 2 0 0 0,-1 0-1 0 0,-35-6 1 0 0,8 6-24 0 0,-67-1 0 0 0,114 10-10 0 0,-395-4 921 0 0,389 5-868 0 0,5-2 2 0 0,0 1 0 0 0,1 1 0 0 0,-1-1 0 0 0,0 1 0 0 0,0 0 0 0 0,1 0-1 0 0,-1 1 1 0 0,1 0 0 0 0,-10 4 0 0 0,39 2 52 0 0,85 5-167 0 0,176 32 95 0 0,-255-37-47 0 0,0 0 1 0 0,0 2 0 0 0,-1 1-1 0 0,0 1 1 0 0,-1 2 0 0 0,0 1 0 0 0,27 19-1 0 0,-49-29 4 0 0,0-1 0 0 0,-1 1 0 0 0,1 0 0 0 0,-1 1 0 0 0,-1-1 0 0 0,1 1 0 0 0,-1 0 0 0 0,0 0 0 0 0,0 0 0 0 0,0 0 0 0 0,-1 1 0 0 0,4 11 0 0 0,-4-8-1 0 0,-1 1 0 0 0,0 0 0 0 0,0 0 0 0 0,-1 0 0 0 0,-1 0 1 0 0,0 0-1 0 0,-2 17 0 0 0,1-20 11 0 0,-1 0 1 0 0,0 0-1 0 0,0 0 1 0 0,-1-1-1 0 0,0 0 0 0 0,0 1 1 0 0,-1-1-1 0 0,-7 11 1 0 0,-45 55 63 0 0,21-29-43 0 0,6-2-42 0 0,15-21-29 0 0,-1 0-1 0 0,-1-1 1 0 0,0 0-1 0 0,-2-1 1 0 0,-29 24-1 0 0,45-41-156 0 0,0-1-1 0 0,0 0 1 0 0,-1 1-1 0 0,1-1 1 0 0,-1 0 0 0 0,1 0-1 0 0,-1-1 1 0 0,1 1-1 0 0,-1 0 1 0 0,-3 0 0 0 0,-16-1-4583 0 0,20 0 4371 0 0,-12 0-5083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4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0 4834 0 0,'-1'0'257'0'0,"1"0"-1"0"0,-1 1 1 0 0,0-1-1 0 0,1 0 1 0 0,-1 0 0 0 0,0 0-1 0 0,0 1 1 0 0,-6 4 2821 0 0,6-4-2821 0 0,-7 19 1224 0 0,2 31-1915 0 0,5-40 1136 0 0,-9 149 1334 0 0,-36 324 1835 0 0,37-403-3405 0 0,2 132 1 0 0,7-211-462 0 0,0-1 0 0 0,0 0 0 0 0,-1 0 0 0 0,1 0 0 0 0,0 0 0 0 0,-1 0 0 0 0,1 0 0 0 0,-1 0 0 0 0,1 0 0 0 0,-1 0 0 0 0,1 0 0 0 0,-1 0 0 0 0,0 0 0 0 0,1 0 1 0 0,-1 0-1 0 0,0-1 0 0 0,0 1 0 0 0,0 0 0 0 0,1-1 0 0 0,-1 1 0 0 0,0 0 0 0 0,0-1 0 0 0,0 1 0 0 0,-2 0 0 0 0,2-1 179 0 0,1-14-173 0 0,0-1 0 0 0,1 1 0 0 0,0-1 0 0 0,1 1 1 0 0,1-1-1 0 0,0 1 0 0 0,1 0 0 0 0,1 0 0 0 0,0 1 0 0 0,7-14 0 0 0,6-10-21 0 0,7-14-5 0 0,37-54 1 0 0,-54 91 9 0 0,2 2 0 0 0,0-1 0 0 0,0 1 1 0 0,1 1-1 0 0,0 0 0 0 0,1 0 0 0 0,0 1 0 0 0,1 0 0 0 0,14-7 0 0 0,-17 12-6 0 0,0 1 1 0 0,0 0-1 0 0,1 0 0 0 0,0 1 0 0 0,0 0 0 0 0,0 1 0 0 0,0 0 0 0 0,0 1 0 0 0,0 0 0 0 0,0 1 0 0 0,0 0 0 0 0,1 0 0 0 0,-1 2 0 0 0,0-1 0 0 0,0 1 0 0 0,0 1 0 0 0,0 0 1 0 0,-1 1-1 0 0,1 0 0 0 0,-1 0 0 0 0,0 1 0 0 0,0 0 0 0 0,-1 1 0 0 0,1 0 0 0 0,-1 1 0 0 0,0 0 0 0 0,-1 0 0 0 0,0 1 0 0 0,10 11 0 0 0,-9-6 43 0 0,-1-1 0 0 0,-1 1 0 0 0,0 1 0 0 0,0-1 0 0 0,-2 1 0 0 0,1 1 0 0 0,-2-1 0 0 0,0 1 0 0 0,-1-1 0 0 0,0 1 0 0 0,-1 0 0 0 0,-1 0 0 0 0,0 0 0 0 0,-1 0 1 0 0,-1 0-1 0 0,-5 28 0 0 0,4-35-26 0 0,0 0 0 0 0,-1-1 0 0 0,0 1 0 0 0,0-1 0 0 0,-1 0 1 0 0,0 0-1 0 0,0 0 0 0 0,-1-1 0 0 0,0 1 0 0 0,0-1 0 0 0,-1 0 1 0 0,1 0-1 0 0,-1-1 0 0 0,0 0 0 0 0,-1 0 0 0 0,-9 6 0 0 0,-10 5 15 0 0,0-2-1 0 0,0-1 1 0 0,-31 11-1 0 0,21-10-15 0 0,-1-2-1 0 0,0-2 0 0 0,-1-1 1 0 0,1-2-1 0 0,-2-2 0 0 0,1-1 1 0 0,-72-3-1 0 0,108-1-60 0 0,0 0 0 0 0,0 0 0 0 0,0 0 1 0 0,0-1-1 0 0,0 1 0 0 0,0 0 0 0 0,0-1 0 0 0,0 1 0 0 0,0-1 0 0 0,0 0 0 0 0,0 0 1 0 0,1 0-1 0 0,-1 0 0 0 0,0 0 0 0 0,1 0 0 0 0,-1 0 0 0 0,0-1 0 0 0,1 1 0 0 0,0 0 1 0 0,-1-1-1 0 0,1 1 0 0 0,-2-4 0 0 0,1 1-504 0 0,1-1-1 0 0,-1 1 1 0 0,1-1 0 0 0,0 1-1 0 0,1-1 1 0 0,-1 1-1 0 0,1-1 1 0 0,0-8 0 0 0,0-30-7647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4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0 7603 0 0,'0'0'4835'0'0,"-47"116"-3299"0"0,29-76-1055 0 0,0-6-401 0 0,7-6-32 0 0,11-10-144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5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18344 0 0,'0'0'3234'0'0,"84"-23"-10293"0"0,-23 23 1328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17:55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2625 0 0,'0'0'83'0'0,"0"-1"1"0"0,0 0-1 0 0,0 1 0 0 0,0-1 0 0 0,0 0 0 0 0,0 0 0 0 0,0 1 1 0 0,0-1-1 0 0,0 0 0 0 0,0 1 0 0 0,0-1 0 0 0,0 0 0 0 0,0 0 1 0 0,1 1-1 0 0,-1-1 0 0 0,0 0 0 0 0,0 1 0 0 0,1-1 0 0 0,-1 1 1 0 0,1-1-1 0 0,-1 0 0 0 0,0 1 0 0 0,1-1 0 0 0,-1 1 0 0 0,1-1 1 0 0,-1 1-1 0 0,1-1 0 0 0,0 1 0 0 0,-1-1 0 0 0,1 1 0 0 0,-1 0 1 0 0,1-1-1 0 0,0 1 0 0 0,-1 0 0 0 0,1 0 0 0 0,0-1 1 0 0,0 1-1 0 0,-1 0 0 0 0,1 0 0 0 0,0 0 0 0 0,-1 0 0 0 0,1 0 1 0 0,0 0-1 0 0,0 0 0 0 0,-1 0 0 0 0,1 0 0 0 0,0 0 0 0 0,-1 0 1 0 0,2 1-1 0 0,0-1-235 0 0,362 4 9003 0 0,482 31-8548 0 0,-761-25 36 0 0,-51-5-915 0 0,-27-4-751 0 0,-23-6-4875 0 0,5-8 1127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5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67 7283 0 0,'0'0'3815'0'0,"0"20"-803"0"0,0 165 1390 0 0,-1-206-3937 0 0,0 11-643 0 0,0 1 1 0 0,1-1-1 0 0,0 0 1 0 0,0 0-1 0 0,1 0 1 0 0,1 1-1 0 0,-1-1 1 0 0,2 0-1 0 0,-1 1 1 0 0,1 0-1 0 0,1-1 0 0 0,6-11 1 0 0,-4 12 152 0 0,0 1 0 0 0,1 0 1 0 0,0 1-1 0 0,0-1 0 0 0,1 1 0 0 0,0 1 0 0 0,0-1 1 0 0,1 1-1 0 0,0 1 0 0 0,0 0 0 0 0,0 0 0 0 0,1 1 1 0 0,-1 0-1 0 0,16-4 0 0 0,-1 2 57 0 0,1 2-1 0 0,0 0 1 0 0,0 2 0 0 0,49 2 0 0 0,-61 0 66 0 0,1 1 0 0 0,0 1 0 0 0,-1 0 0 0 0,1 0 0 0 0,-1 2 0 0 0,22 7 0 0 0,-29-8-53 0 0,-1-1 1 0 0,0 1 0 0 0,0 0-1 0 0,0 0 1 0 0,-1 0-1 0 0,1 0 1 0 0,-1 1 0 0 0,0 0-1 0 0,1 0 1 0 0,-2 0-1 0 0,1 1 1 0 0,0-1 0 0 0,-1 1-1 0 0,0 0 1 0 0,0 0-1 0 0,-1 0 1 0 0,1 0 0 0 0,3 10-1 0 0,-4-6 12 0 0,0 0 0 0 0,-1-1 0 0 0,0 1 0 0 0,0 0 0 0 0,-1 0 0 0 0,0 0 0 0 0,0 0 0 0 0,-1-1-1 0 0,-3 16 1 0 0,2-18-64 0 0,1-1-1 0 0,-1 1 0 0 0,0-1 0 0 0,0 0 0 0 0,-1 0 0 0 0,0 0 0 0 0,1 0 0 0 0,-2 0 0 0 0,1-1 0 0 0,0 1 1 0 0,-1-1-1 0 0,0 0 0 0 0,0 0 0 0 0,0 0 0 0 0,-10 6 0 0 0,5-6-182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5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47 217 10581 0 0,'0'0'7462'0'0,"-5"0"-7249"0"0,4 0-214 0 0,-1 0-1 0 0,0 1 0 0 0,1-1 1 0 0,-1 0-1 0 0,0 1 0 0 0,1-1 1 0 0,-1 1-1 0 0,1-1 0 0 0,-1 1 1 0 0,1 0-1 0 0,-1-1 0 0 0,1 1 0 0 0,-1 0 1 0 0,1 0-1 0 0,0 0 0 0 0,0 0 1 0 0,-1 0-1 0 0,1 0 0 0 0,0 1 1 0 0,0-1-1 0 0,0 0 0 0 0,0 1 1 0 0,0-1-1 0 0,0 1 0 0 0,1-1 1 0 0,-1 1-1 0 0,0-1 0 0 0,1 1 0 0 0,-1-1 1 0 0,1 1-1 0 0,0 0 0 0 0,-1-1 1 0 0,1 1-1 0 0,0-1 0 0 0,0 1 1 0 0,0 0-1 0 0,0 3 0 0 0,0 1 74 0 0,-1 0 0 0 0,1 0 0 0 0,0 0 0 0 0,0 0 0 0 0,0 0-1 0 0,1 0 1 0 0,0 0 0 0 0,0 0 0 0 0,1 0 0 0 0,-1 0 0 0 0,1-1-1 0 0,1 1 1 0 0,-1 0 0 0 0,1-1 0 0 0,0 0 0 0 0,0 0 0 0 0,0 0-1 0 0,1 0 1 0 0,0 0 0 0 0,0 0 0 0 0,0-1 0 0 0,1 0 0 0 0,-1 0 0 0 0,1 0-1 0 0,0-1 1 0 0,0 1 0 0 0,8 3 0 0 0,1 0 12 0 0,-1-1 0 0 0,1 0 1 0 0,0-1-1 0 0,0 0 0 0 0,1-2 0 0 0,-1 1 0 0 0,1-2 1 0 0,0 0-1 0 0,0-1 0 0 0,0 0 0 0 0,-1-1 0 0 0,1-1 1 0 0,0 0-1 0 0,27-6 0 0 0,-34 5-82 0 0,0 0-1 0 0,0-1 0 0 0,0 0 1 0 0,0 0-1 0 0,-1 0 1 0 0,1-1-1 0 0,-1 0 1 0 0,0-1-1 0 0,0 0 1 0 0,0 0-1 0 0,-1 0 1 0 0,0-1-1 0 0,0 0 1 0 0,0 0-1 0 0,-1 0 1 0 0,0-1-1 0 0,0 0 1 0 0,-1 0-1 0 0,0 0 1 0 0,0-1-1 0 0,0 1 1 0 0,-1-1-1 0 0,0 0 1 0 0,-1 0-1 0 0,0 0 1 0 0,0 0-1 0 0,1-12 1 0 0,-2 9-39 0 0,0 1 0 0 0,-1-1 1 0 0,0 0-1 0 0,-1 0 0 0 0,0 1 1 0 0,-1-1-1 0 0,0 1 0 0 0,-4-12 1 0 0,4 15 34 0 0,-1-1 0 0 0,-1 1 0 0 0,0 0 0 0 0,0 1 0 0 0,0-1 0 0 0,-1 1 1 0 0,1-1-1 0 0,-2 1 0 0 0,1 1 0 0 0,-1-1 0 0 0,-9-7 0 0 0,-1 3 20 0 0,0 0-1 0 0,0 1 1 0 0,-1 0-1 0 0,0 2 1 0 0,-1 0-1 0 0,1 0 1 0 0,-1 2-1 0 0,-1 0 1 0 0,1 2-1 0 0,-1 0 1 0 0,1 0-1 0 0,-1 2 1 0 0,0 1-1 0 0,0 0 1 0 0,-23 3-1 0 0,35-2-24 0 0,1 0-1 0 0,0 0 0 0 0,0 1 0 0 0,0 0 0 0 0,0 0 1 0 0,0 0-1 0 0,0 1 0 0 0,1-1 0 0 0,-8 6 0 0 0,11-6-55 0 0,-1 0-1 0 0,1 0 1 0 0,0 0-1 0 0,-1 0 0 0 0,1 1 1 0 0,0-1-1 0 0,1 1 1 0 0,-1-1-1 0 0,0 1 0 0 0,1 0 1 0 0,-1-1-1 0 0,1 1 1 0 0,0 0-1 0 0,0 0 0 0 0,0 0 1 0 0,0 0-1 0 0,1 0 1 0 0,-1 0-1 0 0,1 4 1 0 0,0-5-112 0 0,-1-1 1 0 0,1 1-1 0 0,0 0 1 0 0,0-1-1 0 0,0 1 1 0 0,1 0-1 0 0,-1 0 1 0 0,0-1-1 0 0,1 1 1 0 0,-1-1-1 0 0,1 1 1 0 0,-1 0-1 0 0,1-1 1 0 0,0 1 0 0 0,-1-1-1 0 0,1 1 1 0 0,0-1-1 0 0,0 1 1 0 0,0-1-1 0 0,0 0 1 0 0,1 0-1 0 0,-1 1 1 0 0,0-1-1 0 0,0 0 1 0 0,1 0-1 0 0,-1 0 1 0 0,1 0-1 0 0,-1-1 1 0 0,1 1 0 0 0,-1 0-1 0 0,1-1 1 0 0,-1 1-1 0 0,1-1 1 0 0,0 1-1 0 0,-1-1 1 0 0,1 0-1 0 0,3 1 1 0 0,57 8-6864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6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63 7507 0 0,'0'0'5238'0'0,"0"20"-3096"0"0,0 9-1399 0 0,2-1 378 0 0,-5 39 0 0 0,3-64-1016 0 0,-1-1 1 0 0,1 0-1 0 0,0 1 0 0 0,-1-1 1 0 0,0 0-1 0 0,1 1 0 0 0,-1-1 1 0 0,0 0-1 0 0,0 0 0 0 0,0 0 1 0 0,-3 4-1 0 0,4-6-99 0 0,0 0 1 0 0,0 0-1 0 0,0 0 0 0 0,0 0 0 0 0,0 0 1 0 0,0 0-1 0 0,0 0 0 0 0,0 0 0 0 0,0 0 1 0 0,0 0-1 0 0,0 0 0 0 0,0 0 1 0 0,-1 1-1 0 0,1-1 0 0 0,0 0 0 0 0,0 0 1 0 0,0 0-1 0 0,0 0 0 0 0,0 0 0 0 0,0 0 1 0 0,0 0-1 0 0,0 0 0 0 0,0 0 1 0 0,0 0-1 0 0,-1 0 0 0 0,1 0 0 0 0,0 0 1 0 0,0 0-1 0 0,0 0 0 0 0,0 0 0 0 0,0 0 1 0 0,0 0-1 0 0,0 0 0 0 0,0 0 1 0 0,0 0-1 0 0,0 0 0 0 0,-1 0 0 0 0,1 0 1 0 0,0 0-1 0 0,0 0 0 0 0,0 0 1 0 0,0 0-1 0 0,0-1 0 0 0,0 1 0 0 0,0 0 1 0 0,0 0-1 0 0,0 0 0 0 0,0 0 0 0 0,0 0 1 0 0,0 0-1 0 0,0 0 0 0 0,0 0 1 0 0,-1 0-1 0 0,1 0 0 0 0,0 0 0 0 0,0 0 1 0 0,0-1-1 0 0,0 1 0 0 0,0 0 0 0 0,0 0 1 0 0,0 0-1 0 0,0 0 0 0 0,0 0 1 0 0,0 0-1 0 0,0 0 0 0 0,0 0 0 0 0,0 0 1 0 0,0 0-1 0 0,0-1 0 0 0,4-17 191 0 0,0 10-267 0 0,-1 0 0 0 0,2 0 0 0 0,-1 0 0 0 0,1 1 0 0 0,0 0 1 0 0,1 0-1 0 0,-1 0 0 0 0,2 1 0 0 0,11-11 0 0 0,4-1-286 0 0,43-27-1 0 0,-48 34 419 0 0,1 2 0 0 0,0 0 0 0 0,0 1 1 0 0,1 1-1 0 0,0 0 0 0 0,0 2 0 0 0,1 0 0 0 0,0 1 0 0 0,-1 1 0 0 0,1 1 0 0 0,27 1 0 0 0,-45 0-43 0 0,-1 1 0 0 0,0 0 0 0 0,1 0 0 0 0,-1 1 1 0 0,0-1-1 0 0,1 0 0 0 0,-1 0 0 0 0,0 1 0 0 0,0-1 1 0 0,1 1-1 0 0,-1-1 0 0 0,0 1 0 0 0,0-1 0 0 0,0 1 0 0 0,1 0 1 0 0,-1 0-1 0 0,0-1 0 0 0,0 1 0 0 0,0 0 0 0 0,0 0 1 0 0,-1 0-1 0 0,1 0 0 0 0,0 0 0 0 0,0 0 0 0 0,0 1 1 0 0,-1-1-1 0 0,1 0 0 0 0,0 2 0 0 0,0 3 69 0 0,0-1-1 0 0,0 0 1 0 0,-1 0-1 0 0,1 0 1 0 0,-1 1-1 0 0,-1 5 1 0 0,1 4 146 0 0,-1-11-195 0 0,1-1 0 0 0,0 0 0 0 0,-1 1 1 0 0,1-1-1 0 0,-1 0 0 0 0,0 1 0 0 0,0-1 0 0 0,0 0 0 0 0,-1 0 0 0 0,1 0 0 0 0,-1 0 1 0 0,1 0-1 0 0,-1 0 0 0 0,0-1 0 0 0,0 1 0 0 0,-1-1 0 0 0,1 1 0 0 0,0-1 0 0 0,-1 0 1 0 0,-4 4-1 0 0,10-26 1 0 0,1 13-135 0 0,1 1 0 0 0,1 0 1 0 0,-1 0-1 0 0,1 1 0 0 0,0 0 0 0 0,0 0 1 0 0,1 0-1 0 0,-1 1 0 0 0,1 0 0 0 0,0 0 1 0 0,1 0-1 0 0,7-2 0 0 0,3-1 88 0 0,2 0 0 0 0,-1 2 0 0 0,34-6 1 0 0,-17 7 226 0 0,1 1 1 0 0,70 5-1 0 0,-100-2-170 0 0,1 1 1 0 0,0 0-1 0 0,-1 1 0 0 0,1 0 0 0 0,-1 0 0 0 0,1 0 0 0 0,-1 1 1 0 0,0 0-1 0 0,0 0 0 0 0,8 6 0 0 0,-12-7-33 0 0,0 1-1 0 0,0-1 0 0 0,0 1 1 0 0,0 0-1 0 0,0 0 0 0 0,0 0 1 0 0,-1 0-1 0 0,0 1 1 0 0,1-1-1 0 0,-1 1 0 0 0,0-1 1 0 0,-1 1-1 0 0,1 0 1 0 0,-1-1-1 0 0,0 1 0 0 0,1 0 1 0 0,-2 0-1 0 0,1 0 0 0 0,0 0 1 0 0,-1 0-1 0 0,0 5 1 0 0,0-3-453 0 0,-2 36 1157 0 0,-6-25-2804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6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7 495 9252 0 0,'0'0'2241'0'0,"-7"105"-2097"0"0</inkml:trace>
  <inkml:trace contextRef="#ctx0" brushRef="#br0" timeOffset="1">0 6 20057 0 0,'0'0'2465'0'0,"54"-5"-12821"0"0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6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50 12102 0 0,'0'0'5853'0'0,"-21"-8"-5618"0"0,-67-27 23 0 0,82 33-237 0 0,1 1 0 0 0,0 0 0 0 0,0 0 0 0 0,-1 0 0 0 0,1 1 0 0 0,-1-1 0 0 0,1 1 0 0 0,-1 1 0 0 0,1-1 0 0 0,0 1 0 0 0,-1 0 0 0 0,1 0 0 0 0,0 0 0 0 0,-1 1 0 0 0,1 0 0 0 0,0 0 0 0 0,0 0 0 0 0,0 1 0 0 0,1-1-1 0 0,-1 1 1 0 0,1 0 0 0 0,-1 1 0 0 0,-3 3 0 0 0,0 1 37 0 0,1-1-1 0 0,0 1 0 0 0,1 1 0 0 0,-1 0 0 0 0,1 0 1 0 0,1 0-1 0 0,0 0 0 0 0,0 1 0 0 0,-4 12 1 0 0,6-13 25 0 0,1-1 1 0 0,0 0 0 0 0,0 1-1 0 0,1-1 1 0 0,0 1 0 0 0,0-1-1 0 0,1 1 1 0 0,0 0 0 0 0,1-1-1 0 0,2 17 1 0 0,-2-24-76 0 0,0 1-1 0 0,1-1 1 0 0,-1 1 0 0 0,0-1-1 0 0,0 0 1 0 0,0 0-1 0 0,1 0 1 0 0,-1 0 0 0 0,1 0-1 0 0,-1 0 1 0 0,1 0 0 0 0,-1 0-1 0 0,1 0 1 0 0,-1-1-1 0 0,1 1 1 0 0,0-1 0 0 0,-1 1-1 0 0,1-1 1 0 0,0 0 0 0 0,0 1-1 0 0,-1-1 1 0 0,1 0 0 0 0,0 0-1 0 0,-1 0 1 0 0,1-1-1 0 0,0 1 1 0 0,3-1 0 0 0,1 1 29 0 0,1-1-41 0 0,0 1 0 0 0,0-1 1 0 0,-1-1-1 0 0,1 1 0 0 0,-1-1 0 0 0,1 0 0 0 0,-1-1 1 0 0,1 1-1 0 0,-1-1 0 0 0,0-1 0 0 0,0 1 1 0 0,6-5-1 0 0,5-6-69 0 0,-1-1 0 0 0,21-23 0 0 0,8-7 2 0 0,-45 44 66 0 0,0 1 0 0 0,1 0 0 0 0,-1-1 0 0 0,1 1 0 0 0,-1 0 0 0 0,1-1 0 0 0,-1 1 0 0 0,0 0 0 0 0,1-1 0 0 0,-1 1 0 0 0,1 0 0 0 0,-1 0 0 0 0,1 0 0 0 0,-1 0 0 0 0,1-1 0 0 0,-1 1 0 0 0,1 0 0 0 0,-1 0 0 0 0,1 0 0 0 0,0 0 0 0 0,-1 0 0 0 0,1 0 0 0 0,-1 0 0 0 0,1 0 0 0 0,-1 0 0 0 0,1 1 0 0 0,-1-1 0 0 0,1 0 0 0 0,-1 0 0 0 0,1 0 0 0 0,-1 1 0 0 0,1-1 0 0 0,-1 0 0 0 0,0 0 0 0 0,1 1 0 0 0,-1-1 0 0 0,1 0 0 0 0,-1 1 0 0 0,0-1 0 0 0,1 1 0 0 0,-1-1 0 0 0,0 0 0 0 0,1 1 1 0 0,-1-1-1 0 0,0 1 0 0 0,1-1 0 0 0,-1 1 0 0 0,0-1 0 0 0,0 1 0 0 0,10 31-364 0 0,-8-23 317 0 0,0-5-71 0 0,3 13 212 0 0,0 0 0 0 0,2 0-1 0 0,0 0 1 0 0,11 18 0 0 0,-16-31-240 0 0,1 0 0 0 0,0 0 0 0 0,0 0 1 0 0,0 0-1 0 0,1-1 0 0 0,-1 0 0 0 0,1 1 0 0 0,0-1 0 0 0,5 2 0 0 0,-7-3-231 0 0,1-1 0 0 0,0 0 0 0 0,0 1 0 0 0,0-1 0 0 0,0-1 0 0 0,0 1 0 0 0,1 0 1 0 0,-1-1-1 0 0,0 0 0 0 0,0 1 0 0 0,0-1 0 0 0,0-1 0 0 0,1 1 0 0 0,-1 0 0 0 0,4-2 0 0 0,28-10-5970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7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20089 0 0,'0'0'3311'0'0,"-3"24"-3263"0"0,-12 307 1046 0 0,19-250-885 0 0,25 139 0 0 0,-16-140-185 0 0,6 141 1 0 0,-19-190-183 0 0,0 59-4433 0 0,0-90 4382 0 0,0 1-1 0 0,0-1 1 0 0,1 1 0 0 0,-1-1 0 0 0,0 1 0 0 0,0 0-1 0 0,0-1 1 0 0,0 1 0 0 0,-1-1 0 0 0,1 1-1 0 0,0-1 1 0 0,0 1 0 0 0,0 0 0 0 0,0-1 0 0 0,0 1-1 0 0,-1-1 1 0 0,1 1 0 0 0,0-1 0 0 0,-1 1-1 0 0,-9 5-4183 0 0,10-6 4184 0 0,-1 0-1 0 0,1 0 1 0 0,-2-1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8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98 6835 0 0,'0'0'3666'0'0,"5"21"-710"0"0,7 30-1091 0 0,-3 0 0 0 0,5 84-1 0 0,-14 156 1853 0 0,0-291-3708 0 0,0 0 0 0 0,0 1-1 0 0,0-1 1 0 0,0 0 0 0 0,0 0 0 0 0,0 0 0 0 0,-1 0 0 0 0,1 1 0 0 0,0-1 0 0 0,0 0 0 0 0,0 0 0 0 0,0 0-1 0 0,0 0 1 0 0,0 0 0 0 0,0 1 0 0 0,0-1 0 0 0,-1 0 0 0 0,1 0 0 0 0,0 0 0 0 0,0 0 0 0 0,0 0-1 0 0,0 0 1 0 0,-1 0 0 0 0,1 0 0 0 0,0 0 0 0 0,0 0 0 0 0,0 1 0 0 0,0-1 0 0 0,-1 0 0 0 0,1 0 0 0 0,0 0-1 0 0,0 0 1 0 0,0 0 0 0 0,0 0 0 0 0,-1 0 0 0 0,1 0 0 0 0,0 0 0 0 0,0 0 0 0 0,0-1 0 0 0,0 1 0 0 0,-1 0-1 0 0,1 0 1 0 0,0 0 0 0 0,0 0 0 0 0,0 0 0 0 0,0 0 0 0 0,-1 0 0 0 0,1 0 0 0 0,0 0 0 0 0,0 0-1 0 0,0-1 1 0 0,0 1 0 0 0,0 0 0 0 0,0 0 0 0 0,-1 0 0 0 0,1 0 0 0 0,0 0 0 0 0,0-1 0 0 0,0 1 0 0 0,0 0-1 0 0,0 0 1 0 0,0 0 0 0 0,0 0 0 0 0,0-1 0 0 0,-10-12 144 0 0,0-26-288 0 0,2-1 0 0 0,1 1 1 0 0,2-1-1 0 0,2 0 0 0 0,2 0 0 0 0,2-1 1 0 0,6-46-1 0 0,-5 75 133 0 0,0 1-1 0 0,0-1 1 0 0,2 1 0 0 0,-1 0 0 0 0,1 0 0 0 0,1 0-1 0 0,0 1 1 0 0,1-1 0 0 0,0 1 0 0 0,0 0-1 0 0,1 1 1 0 0,0 0 0 0 0,1 0 0 0 0,0 0-1 0 0,0 1 1 0 0,13-9 0 0 0,-8 7 1 0 0,1 0-1 0 0,1 1 1 0 0,0 1-1 0 0,0 0 1 0 0,1 1 0 0 0,0 1-1 0 0,0 0 1 0 0,0 1-1 0 0,1 1 1 0 0,27-3 0 0 0,-17 3-36 0 0,-1 2 1 0 0,0 1 0 0 0,1 1-1 0 0,-1 1 1 0 0,0 2 0 0 0,0 0 0 0 0,0 2-1 0 0,0 1 1 0 0,43 15 0 0 0,-31-3-212 0 0,-1 1 0 0 0,-1 2 1 0 0,-1 1-1 0 0,0 2 0 0 0,43 41 1 0 0,-73-61-499 0 0,0 1 530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8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0 246 5779 0 0,'0'0'9951'0'0,"41"0"-8164"0"0,137 1 78 0 0,-62 3-229 0 0,50-3-377 0 0,-148-2-1216 0 0,-1-1 0 0 0,0-1 0 0 0,0 0 0 0 0,0-1 1 0 0,0-1-1 0 0,0-1 0 0 0,-1 0 0 0 0,19-11 0 0 0,-29 14-53 0 0,0-1-1 0 0,0 1 1 0 0,0-1-1 0 0,-1 0 1 0 0,1-1-1 0 0,-1 0 1 0 0,0 1-1 0 0,0-1 1 0 0,-1-1-1 0 0,0 1 0 0 0,0-1 1 0 0,0 0-1 0 0,0 0 1 0 0,-1 0-1 0 0,0 0 1 0 0,0-1-1 0 0,-1 1 1 0 0,0-1-1 0 0,0 1 1 0 0,0-1-1 0 0,-1 0 1 0 0,0 0-1 0 0,0-8 1 0 0,-1 13-2 0 0,0 0 0 0 0,0 0 1 0 0,-1 0-1 0 0,1-1 0 0 0,0 1 1 0 0,-1 0-1 0 0,0 0 0 0 0,1 0 0 0 0,-1 0 1 0 0,0 0-1 0 0,0 0 0 0 0,0 0 1 0 0,0 1-1 0 0,0-1 0 0 0,-1 0 0 0 0,1 0 1 0 0,-1 1-1 0 0,1-1 0 0 0,-3-1 0 0 0,0 0 6 0 0,0 0 0 0 0,0 1-1 0 0,0 0 1 0 0,-1 0 0 0 0,1 0-1 0 0,0 1 1 0 0,-1-1 0 0 0,-8 0-1 0 0,-8-1 25 0 0,0 1-1 0 0,0 1 1 0 0,-27 3-1 0 0,40-2-17 0 0,-13 2 38 0 0,1 0-1 0 0,-1 1 0 0 0,1 2 0 0 0,0 0 1 0 0,0 1-1 0 0,1 0 0 0 0,0 2 0 0 0,0 0 0 0 0,0 2 1 0 0,1 0-1 0 0,1 0 0 0 0,-33 27 0 0 0,40-28 6 0 0,0 0 1 0 0,0 1-1 0 0,1 0 0 0 0,0 1 0 0 0,1 0 0 0 0,0 0 0 0 0,1 1 0 0 0,0 0 1 0 0,1 0-1 0 0,0 0 0 0 0,1 1 0 0 0,0 0 0 0 0,1 0 0 0 0,1 0 1 0 0,0 0-1 0 0,1 1 0 0 0,0 0 0 0 0,1-1 0 0 0,0 1 0 0 0,2 19 0 0 0,1-25-4 0 0,-1 0-1 0 0,1-1 1 0 0,0 1-1 0 0,1-1 1 0 0,0 0-1 0 0,0 1 1 0 0,0-1-1 0 0,1 0 0 0 0,0-1 1 0 0,1 1-1 0 0,-1-1 1 0 0,1 0-1 0 0,1 0 1 0 0,-1 0-1 0 0,1-1 1 0 0,0 0-1 0 0,0 0 0 0 0,0 0 1 0 0,1-1-1 0 0,-1 0 1 0 0,12 5-1 0 0,1 0-6 0 0,2-1 0 0 0,0 0 0 0 0,0-2 0 0 0,0 0 0 0 0,0-1 0 0 0,37 3 0 0 0,-19-5-128 0 0,1-2-1 0 0,61-5 1 0 0,-78 2-248 0 0,0-2-1 0 0,-1-1 1 0 0,0 0-1 0 0,0-2 1 0 0,39-16 0 0 0,-30 7-1448 0 0,0-2 0 0 0,-2-1 0 0 0,0-1 1 0 0,39-35-1 0 0,6-18-7239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9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690 0 14567 0 0,'0'0'5391'0'0,"-38"0"-4571"0"0,-125 2-340 0 0,149-3-444 0 0,0 2 0 0 0,0-1 0 0 0,1 2 0 0 0,-1 0 1 0 0,1 1-1 0 0,0 0 0 0 0,-21 8 0 0 0,22-7-24 0 0,0 1-16 0 0,1-1 0 0 0,0 2 0 0 0,0-1 0 0 0,0 2 0 0 0,1-1 0 0 0,0 1 0 0 0,0 1 0 0 0,0 0 0 0 0,1 0 0 0 0,1 1 1 0 0,-14 17-1 0 0,16-17-6 0 0,1-1 1 0 0,0 1 0 0 0,1-1-1 0 0,-1 1 1 0 0,2 1 0 0 0,0-1 0 0 0,0 0-1 0 0,0 1 1 0 0,1 0 0 0 0,1-1 0 0 0,-1 1-1 0 0,2 0 1 0 0,-1 0 0 0 0,3 19-1 0 0,-1-24 9 0 0,0 0-1 0 0,1 1 0 0 0,-1-1 0 0 0,1 0 0 0 0,0 0 0 0 0,1 0 0 0 0,-1 0 0 0 0,1-1 1 0 0,0 1-1 0 0,0-1 0 0 0,0 1 0 0 0,1-1 0 0 0,0 0 0 0 0,-1 0 0 0 0,2-1 0 0 0,-1 1 1 0 0,0-1-1 0 0,1 0 0 0 0,-1 0 0 0 0,1 0 0 0 0,7 2 0 0 0,6 3-41 0 0,1 0 0 0 0,-1-2 0 0 0,1-1 0 0 0,30 6 0 0 0,-6-6-6 0 0,-1-1 0 0 0,62-3 0 0 0,-55-2 58 0 0,-44 1-15 0 0,1 0 1 0 0,-1 1 0 0 0,0-1-1 0 0,1 1 1 0 0,-1 0 0 0 0,0 1-1 0 0,1-1 1 0 0,-1 1 0 0 0,0 0-1 0 0,0 0 1 0 0,-1 1 0 0 0,1-1-1 0 0,0 1 1 0 0,-1 0 0 0 0,1 0-1 0 0,-1 1 1 0 0,0-1 0 0 0,0 1-1 0 0,-1 0 1 0 0,1 0 0 0 0,-1 0-1 0 0,0 1 1 0 0,0-1 0 0 0,0 1-1 0 0,0 0 1 0 0,2 7 0 0 0,3 5 161 0 0,-2 0 0 0 0,0 1 0 0 0,-1-1 1 0 0,0 1-1 0 0,-2 0 0 0 0,0 0 1 0 0,-1 1-1 0 0,-1-1 0 0 0,0 0 0 0 0,-2 1 1 0 0,-5 34-1 0 0,4-44-129 0 0,-1 1-1 0 0,0-1 1 0 0,-1 0-1 0 0,0 0 1 0 0,0 0-1 0 0,-1-1 1 0 0,0 0-1 0 0,-1 0 1 0 0,0 0-1 0 0,0 0 1 0 0,0-1 0 0 0,-1 0-1 0 0,0 0 1 0 0,-1-1-1 0 0,0 0 1 0 0,1 0-1 0 0,-13 5 1 0 0,-15 9 109 0 0,0-1 0 0 0,-70 25 0 0 0,48-24-142 0 0,-1-2 1 0 0,0-2 0 0 0,-1-3-1 0 0,-1-3 1 0 0,-116 5 0 0 0,176-15-32 0 0,0 0 0 0 0,0 0-1 0 0,-1 0 1 0 0,1 0 0 0 0,0 0 0 0 0,0 0 0 0 0,-1 0 0 0 0,1 0 0 0 0,0 0 0 0 0,0 0 0 0 0,-1 0 0 0 0,1 0-1 0 0,0 0 1 0 0,-1 0 0 0 0,1 0 0 0 0,0 0 0 0 0,0 0 0 0 0,-1 0 0 0 0,1 0 0 0 0,0 0 0 0 0,0 0 0 0 0,0-1-1 0 0,-1 1 1 0 0,1 0 0 0 0,0 0 0 0 0,0 0 0 0 0,0 0 0 0 0,-1-1 0 0 0,1 1 0 0 0,0 0 0 0 0,0 0 0 0 0,0 0-1 0 0,0-1 1 0 0,0 1 0 0 0,-1-1 0 0 0,6-7-1242 0 0,3 0 293 0 0,0 1-1 0 0,1 1 0 0 0,-1-1 0 0 0,1 2 0 0 0,0-1 1 0 0,17-7-1 0 0,-13 6-157 0 0,69-35-5878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22:09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1 309 9332 0 0,'0'0'2119'0'0,"12"21"194"0"0,38 67-574 0 0,-46-81-1432 0 0,-1 0 0 0 0,0 1 1 0 0,0 0-1 0 0,0 0 0 0 0,-1-1 0 0 0,0 2 0 0 0,-1-1 1 0 0,1 0-1 0 0,-2 0 0 0 0,1 0 0 0 0,-1 0 0 0 0,-2 15 1 0 0,1 7 1181 0 0,-14-32-126 0 0,13 0-1310 0 0,0 1 0 0 0,0-1 0 0 0,-1 0 0 0 0,1 0 0 0 0,0 0 0 0 0,0-1 0 0 0,1 1 0 0 0,-1 0 0 0 0,0-1 0 0 0,1 1 0 0 0,0-1 0 0 0,-1 0 0 0 0,1 1 0 0 0,0-1 0 0 0,-1-4 0 0 0,-8-46-10 0 0,6 20-53 0 0,1-1-1 0 0,3-42 1 0 0,1 63-3 0 0,0-1 0 0 0,1 0 1 0 0,0 1-1 0 0,1-1 0 0 0,1 1 0 0 0,0 0 0 0 0,1 0 0 0 0,8-15 0 0 0,-4 12-1 0 0,0 2-1 0 0,1-1 0 0 0,1 2 1 0 0,1-1-1 0 0,0 1 0 0 0,0 1 1 0 0,27-20-1 0 0,-28 24-21 0 0,0 1-1 0 0,1 0 1 0 0,-1 1-1 0 0,1 0 1 0 0,1 1 0 0 0,-1 0-1 0 0,1 1 1 0 0,0 1-1 0 0,0 0 1 0 0,25-3 0 0 0,-24 5-32 0 0,1 1 0 0 0,-1 0-1 0 0,16 3 1 0 0,-24-2 56 0 0,0 0-1 0 0,0 0 1 0 0,-1 1-1 0 0,1 0 1 0 0,-1 0-1 0 0,1 1 1 0 0,-1-1-1 0 0,0 1 1 0 0,10 7-1 0 0,-3 1-176 0 0,0 0-1 0 0,-1 1 0 0 0,13 17 1 0 0,0-1-2625 0 0,-16-22-809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5D11-BEB0-112F-A749-10D127B7B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B0681-C2D3-2312-01DE-1CC47598F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AA13E-2EB7-6EEC-A2C7-19BC74DC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9C343-C54F-677D-0FA1-83C6E3B9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6DF8C-12FE-E846-B37A-7A229F58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711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BA18-7D1B-776F-09C0-0C3E7020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26FCC-F65E-C381-C766-763642ED2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982B4-2BBC-29DF-8199-AE4675A9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67071-12F1-0C3B-C0C0-76F9FFCC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10F5A-450F-B23B-F0AD-BF0A1DFB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89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62961-3BB1-3F27-355B-279249F35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A2BB9-38AC-A236-3C2B-0AEB2EE05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4706C-D594-11D2-3C83-DEFFD754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C93E1-F335-052D-6460-63E8D6CC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FF402-230B-6BE2-7D7D-9A4ECAE0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63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07AB6-EB74-BC24-65E3-1FE58848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5F73-E21A-6FC1-FA73-59489C1C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B0314-54ED-6F4F-8FB8-0E31F25E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8D260-EAB5-4AA4-AC83-A2124AB1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01758-8C53-4649-6704-5A6798F54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55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8885-474B-4F29-132F-BB7E69EF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2712D-79DF-DD3D-77DF-CD673474B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8A085-58CE-50D9-F119-7A0C29883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FB8AB-AFBF-3883-D0EE-A7FB610A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1F7B3-EEB2-2C23-5AE7-93877D23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03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3173-F314-18C4-C641-99B89E03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A6084-D10E-9AA5-FAB7-7110B1172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00DB7-E423-938A-A242-687BA1364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0C74D-D6A2-EDE2-D33F-2C817D46A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61E13-8664-DAD6-1D12-C4D0377AD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78EEC-1484-5570-42E9-8DDB9A89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3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D6C7-FA7D-8D33-9F64-93791176B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3B61-2156-546D-BA0E-E0345205C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23B90-0A4F-C1C0-E37A-3AD29AC9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07209-6E42-3DF1-E369-4A98C35E6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7862B-EF89-8531-924D-EB4A3E367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C65266-E304-CAF8-BBEB-778A279E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6E2B45-382A-1D35-A2A8-E158AE68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6A3304-88F0-8E22-2AAD-11E54464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82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2EBD-7A4A-A59B-5CD0-AD155AF0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9FE6A-5301-9CA9-B4F7-649B8C8E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F1405-0AD2-D0F9-CADC-66395411C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14ED7-31B6-C74E-DA4D-160F9EC3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14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D6C6A6-0363-5A81-4775-D4B6519E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D74DD-0953-40D5-6A91-BA318EFA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2B1D6-15D2-F9DD-9EFD-858326B0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70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9366-2A96-BA44-0ACB-D5722222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7EBA4-873B-F374-0F44-43AF20DB5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405CA-6D85-B7FE-C389-370DCCEB7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FC8AB-5083-F6AE-5494-0C2FF94D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48AA5-65E1-A12E-ACAB-D81C73CA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8C611-8A66-90BC-D406-E2A0464E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25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FA2D-6B38-61E4-633C-C2E981DE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BD4508-6AB2-1EB0-4384-CC2346C22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01CC2-2698-44BD-24CC-1E8918C2B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04BE3-61DB-E51D-993F-024EFED5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5D8B8-AF48-4F3F-26B3-0B70C21F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2E593-0E59-FF78-0A5E-D1581F0B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78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1A862-B6DD-9593-4EF8-60221D8B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FBACF-0509-4EEC-3E2E-860F07EA5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0E390-BCAF-07BD-581A-58254C323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4F7E44-8F99-4781-911D-8EF5335E2DDF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7FE7A-9908-9942-981F-0A426B486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81A98-522A-41DB-5CB1-6DDB9E3F2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720ACB-B786-42ED-9E30-1344E68E0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73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climate-change/news/national-trust-derbyshire-britain-red-list-derby-b2358599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6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6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.png"/><Relationship Id="rId299" Type="http://schemas.openxmlformats.org/officeDocument/2006/relationships/image" Target="../media/image168.png"/><Relationship Id="rId21" Type="http://schemas.openxmlformats.org/officeDocument/2006/relationships/image" Target="../media/image29.png"/><Relationship Id="rId63" Type="http://schemas.openxmlformats.org/officeDocument/2006/relationships/image" Target="../media/image50.png"/><Relationship Id="rId159" Type="http://schemas.openxmlformats.org/officeDocument/2006/relationships/image" Target="../media/image98.png"/><Relationship Id="rId324" Type="http://schemas.openxmlformats.org/officeDocument/2006/relationships/image" Target="../media/image180.png"/><Relationship Id="rId366" Type="http://schemas.openxmlformats.org/officeDocument/2006/relationships/image" Target="../media/image201.png"/><Relationship Id="rId170" Type="http://schemas.openxmlformats.org/officeDocument/2006/relationships/customXml" Target="../ink/ink101.xml"/><Relationship Id="rId226" Type="http://schemas.openxmlformats.org/officeDocument/2006/relationships/customXml" Target="../ink/ink129.xml"/><Relationship Id="rId268" Type="http://schemas.openxmlformats.org/officeDocument/2006/relationships/customXml" Target="../ink/ink150.xml"/><Relationship Id="rId32" Type="http://schemas.openxmlformats.org/officeDocument/2006/relationships/customXml" Target="../ink/ink32.xml"/><Relationship Id="rId74" Type="http://schemas.openxmlformats.org/officeDocument/2006/relationships/customXml" Target="../ink/ink53.xml"/><Relationship Id="rId128" Type="http://schemas.openxmlformats.org/officeDocument/2006/relationships/customXml" Target="../ink/ink80.xml"/><Relationship Id="rId335" Type="http://schemas.openxmlformats.org/officeDocument/2006/relationships/customXml" Target="../ink/ink184.xml"/><Relationship Id="rId377" Type="http://schemas.openxmlformats.org/officeDocument/2006/relationships/customXml" Target="../ink/ink205.xml"/><Relationship Id="rId5" Type="http://schemas.openxmlformats.org/officeDocument/2006/relationships/image" Target="../media/image21.png"/><Relationship Id="rId181" Type="http://schemas.openxmlformats.org/officeDocument/2006/relationships/image" Target="../media/image109.png"/><Relationship Id="rId237" Type="http://schemas.openxmlformats.org/officeDocument/2006/relationships/image" Target="../media/image137.png"/><Relationship Id="rId402" Type="http://schemas.openxmlformats.org/officeDocument/2006/relationships/image" Target="../media/image219.png"/><Relationship Id="rId279" Type="http://schemas.openxmlformats.org/officeDocument/2006/relationships/image" Target="../media/image158.png"/><Relationship Id="rId43" Type="http://schemas.openxmlformats.org/officeDocument/2006/relationships/image" Target="../media/image40.png"/><Relationship Id="rId139" Type="http://schemas.openxmlformats.org/officeDocument/2006/relationships/image" Target="../media/image88.png"/><Relationship Id="rId290" Type="http://schemas.openxmlformats.org/officeDocument/2006/relationships/customXml" Target="../ink/ink161.xml"/><Relationship Id="rId304" Type="http://schemas.openxmlformats.org/officeDocument/2006/relationships/customXml" Target="../ink/ink168.xml"/><Relationship Id="rId346" Type="http://schemas.openxmlformats.org/officeDocument/2006/relationships/image" Target="../media/image191.png"/><Relationship Id="rId388" Type="http://schemas.openxmlformats.org/officeDocument/2006/relationships/image" Target="../media/image212.png"/><Relationship Id="rId85" Type="http://schemas.openxmlformats.org/officeDocument/2006/relationships/image" Target="../media/image61.png"/><Relationship Id="rId150" Type="http://schemas.openxmlformats.org/officeDocument/2006/relationships/customXml" Target="../ink/ink91.xml"/><Relationship Id="rId192" Type="http://schemas.openxmlformats.org/officeDocument/2006/relationships/customXml" Target="../ink/ink112.xml"/><Relationship Id="rId206" Type="http://schemas.openxmlformats.org/officeDocument/2006/relationships/customXml" Target="../ink/ink119.xml"/><Relationship Id="rId413" Type="http://schemas.openxmlformats.org/officeDocument/2006/relationships/customXml" Target="../ink/ink223.xml"/><Relationship Id="rId248" Type="http://schemas.openxmlformats.org/officeDocument/2006/relationships/customXml" Target="../ink/ink140.xml"/><Relationship Id="rId12" Type="http://schemas.openxmlformats.org/officeDocument/2006/relationships/customXml" Target="../ink/ink22.xml"/><Relationship Id="rId108" Type="http://schemas.openxmlformats.org/officeDocument/2006/relationships/customXml" Target="../ink/ink70.xml"/><Relationship Id="rId315" Type="http://schemas.openxmlformats.org/officeDocument/2006/relationships/customXml" Target="../ink/ink174.xml"/><Relationship Id="rId357" Type="http://schemas.openxmlformats.org/officeDocument/2006/relationships/customXml" Target="../ink/ink195.xml"/><Relationship Id="rId54" Type="http://schemas.openxmlformats.org/officeDocument/2006/relationships/customXml" Target="../ink/ink43.xml"/><Relationship Id="rId96" Type="http://schemas.openxmlformats.org/officeDocument/2006/relationships/customXml" Target="../ink/ink64.xml"/><Relationship Id="rId161" Type="http://schemas.openxmlformats.org/officeDocument/2006/relationships/image" Target="../media/image99.png"/><Relationship Id="rId217" Type="http://schemas.openxmlformats.org/officeDocument/2006/relationships/image" Target="../media/image127.png"/><Relationship Id="rId399" Type="http://schemas.openxmlformats.org/officeDocument/2006/relationships/customXml" Target="../ink/ink216.xml"/><Relationship Id="rId259" Type="http://schemas.openxmlformats.org/officeDocument/2006/relationships/image" Target="../media/image148.png"/><Relationship Id="rId424" Type="http://schemas.openxmlformats.org/officeDocument/2006/relationships/image" Target="../media/image230.png"/><Relationship Id="rId23" Type="http://schemas.openxmlformats.org/officeDocument/2006/relationships/image" Target="../media/image30.png"/><Relationship Id="rId119" Type="http://schemas.openxmlformats.org/officeDocument/2006/relationships/image" Target="../media/image78.png"/><Relationship Id="rId270" Type="http://schemas.openxmlformats.org/officeDocument/2006/relationships/customXml" Target="../ink/ink151.xml"/><Relationship Id="rId326" Type="http://schemas.openxmlformats.org/officeDocument/2006/relationships/image" Target="../media/image181.png"/><Relationship Id="rId65" Type="http://schemas.openxmlformats.org/officeDocument/2006/relationships/image" Target="../media/image51.png"/><Relationship Id="rId130" Type="http://schemas.openxmlformats.org/officeDocument/2006/relationships/customXml" Target="../ink/ink81.xml"/><Relationship Id="rId368" Type="http://schemas.openxmlformats.org/officeDocument/2006/relationships/image" Target="../media/image202.png"/><Relationship Id="rId172" Type="http://schemas.openxmlformats.org/officeDocument/2006/relationships/customXml" Target="../ink/ink102.xml"/><Relationship Id="rId228" Type="http://schemas.openxmlformats.org/officeDocument/2006/relationships/customXml" Target="../ink/ink130.xml"/><Relationship Id="rId281" Type="http://schemas.openxmlformats.org/officeDocument/2006/relationships/image" Target="../media/image159.png"/><Relationship Id="rId337" Type="http://schemas.openxmlformats.org/officeDocument/2006/relationships/customXml" Target="../ink/ink185.xml"/><Relationship Id="rId34" Type="http://schemas.openxmlformats.org/officeDocument/2006/relationships/customXml" Target="../ink/ink33.xml"/><Relationship Id="rId76" Type="http://schemas.openxmlformats.org/officeDocument/2006/relationships/customXml" Target="../ink/ink54.xml"/><Relationship Id="rId141" Type="http://schemas.openxmlformats.org/officeDocument/2006/relationships/image" Target="../media/image89.png"/><Relationship Id="rId379" Type="http://schemas.openxmlformats.org/officeDocument/2006/relationships/customXml" Target="../ink/ink206.xml"/><Relationship Id="rId7" Type="http://schemas.openxmlformats.org/officeDocument/2006/relationships/image" Target="../media/image22.png"/><Relationship Id="rId183" Type="http://schemas.openxmlformats.org/officeDocument/2006/relationships/image" Target="../media/image110.png"/><Relationship Id="rId239" Type="http://schemas.openxmlformats.org/officeDocument/2006/relationships/image" Target="../media/image138.png"/><Relationship Id="rId390" Type="http://schemas.openxmlformats.org/officeDocument/2006/relationships/image" Target="../media/image213.png"/><Relationship Id="rId404" Type="http://schemas.openxmlformats.org/officeDocument/2006/relationships/image" Target="../media/image220.png"/><Relationship Id="rId250" Type="http://schemas.openxmlformats.org/officeDocument/2006/relationships/customXml" Target="../ink/ink141.xml"/><Relationship Id="rId292" Type="http://schemas.openxmlformats.org/officeDocument/2006/relationships/customXml" Target="../ink/ink162.xml"/><Relationship Id="rId306" Type="http://schemas.openxmlformats.org/officeDocument/2006/relationships/customXml" Target="../ink/ink169.xml"/><Relationship Id="rId45" Type="http://schemas.openxmlformats.org/officeDocument/2006/relationships/image" Target="../media/image41.png"/><Relationship Id="rId87" Type="http://schemas.openxmlformats.org/officeDocument/2006/relationships/image" Target="../media/image62.png"/><Relationship Id="rId110" Type="http://schemas.openxmlformats.org/officeDocument/2006/relationships/customXml" Target="../ink/ink71.xml"/><Relationship Id="rId348" Type="http://schemas.openxmlformats.org/officeDocument/2006/relationships/image" Target="../media/image192.png"/><Relationship Id="rId152" Type="http://schemas.openxmlformats.org/officeDocument/2006/relationships/customXml" Target="../ink/ink92.xml"/><Relationship Id="rId194" Type="http://schemas.openxmlformats.org/officeDocument/2006/relationships/customXml" Target="../ink/ink113.xml"/><Relationship Id="rId208" Type="http://schemas.openxmlformats.org/officeDocument/2006/relationships/customXml" Target="../ink/ink120.xml"/><Relationship Id="rId415" Type="http://schemas.openxmlformats.org/officeDocument/2006/relationships/customXml" Target="../ink/ink224.xml"/><Relationship Id="rId261" Type="http://schemas.openxmlformats.org/officeDocument/2006/relationships/image" Target="../media/image149.png"/><Relationship Id="rId14" Type="http://schemas.openxmlformats.org/officeDocument/2006/relationships/customXml" Target="../ink/ink23.xml"/><Relationship Id="rId56" Type="http://schemas.openxmlformats.org/officeDocument/2006/relationships/customXml" Target="../ink/ink44.xml"/><Relationship Id="rId317" Type="http://schemas.openxmlformats.org/officeDocument/2006/relationships/customXml" Target="../ink/ink175.xml"/><Relationship Id="rId359" Type="http://schemas.openxmlformats.org/officeDocument/2006/relationships/customXml" Target="../ink/ink196.xml"/><Relationship Id="rId98" Type="http://schemas.openxmlformats.org/officeDocument/2006/relationships/customXml" Target="../ink/ink65.xml"/><Relationship Id="rId121" Type="http://schemas.openxmlformats.org/officeDocument/2006/relationships/image" Target="../media/image79.png"/><Relationship Id="rId163" Type="http://schemas.openxmlformats.org/officeDocument/2006/relationships/image" Target="../media/image100.png"/><Relationship Id="rId219" Type="http://schemas.openxmlformats.org/officeDocument/2006/relationships/image" Target="../media/image128.png"/><Relationship Id="rId370" Type="http://schemas.openxmlformats.org/officeDocument/2006/relationships/image" Target="../media/image203.png"/><Relationship Id="rId426" Type="http://schemas.openxmlformats.org/officeDocument/2006/relationships/image" Target="../media/image231.png"/><Relationship Id="rId230" Type="http://schemas.openxmlformats.org/officeDocument/2006/relationships/customXml" Target="../ink/ink131.xml"/><Relationship Id="rId25" Type="http://schemas.openxmlformats.org/officeDocument/2006/relationships/image" Target="../media/image31.png"/><Relationship Id="rId67" Type="http://schemas.openxmlformats.org/officeDocument/2006/relationships/image" Target="../media/image52.png"/><Relationship Id="rId272" Type="http://schemas.openxmlformats.org/officeDocument/2006/relationships/customXml" Target="../ink/ink152.xml"/><Relationship Id="rId328" Type="http://schemas.openxmlformats.org/officeDocument/2006/relationships/image" Target="../media/image182.png"/><Relationship Id="rId132" Type="http://schemas.openxmlformats.org/officeDocument/2006/relationships/customXml" Target="../ink/ink82.xml"/><Relationship Id="rId174" Type="http://schemas.openxmlformats.org/officeDocument/2006/relationships/customXml" Target="../ink/ink103.xml"/><Relationship Id="rId381" Type="http://schemas.openxmlformats.org/officeDocument/2006/relationships/customXml" Target="../ink/ink207.xml"/><Relationship Id="rId241" Type="http://schemas.openxmlformats.org/officeDocument/2006/relationships/image" Target="../media/image139.png"/><Relationship Id="rId36" Type="http://schemas.openxmlformats.org/officeDocument/2006/relationships/customXml" Target="../ink/ink34.xml"/><Relationship Id="rId283" Type="http://schemas.openxmlformats.org/officeDocument/2006/relationships/image" Target="../media/image160.png"/><Relationship Id="rId339" Type="http://schemas.openxmlformats.org/officeDocument/2006/relationships/customXml" Target="../ink/ink186.xml"/><Relationship Id="rId78" Type="http://schemas.openxmlformats.org/officeDocument/2006/relationships/customXml" Target="../ink/ink55.xml"/><Relationship Id="rId101" Type="http://schemas.openxmlformats.org/officeDocument/2006/relationships/image" Target="../media/image69.png"/><Relationship Id="rId143" Type="http://schemas.openxmlformats.org/officeDocument/2006/relationships/image" Target="../media/image90.png"/><Relationship Id="rId185" Type="http://schemas.openxmlformats.org/officeDocument/2006/relationships/image" Target="../media/image111.png"/><Relationship Id="rId350" Type="http://schemas.openxmlformats.org/officeDocument/2006/relationships/image" Target="../media/image193.png"/><Relationship Id="rId406" Type="http://schemas.openxmlformats.org/officeDocument/2006/relationships/image" Target="../media/image221.png"/><Relationship Id="rId9" Type="http://schemas.openxmlformats.org/officeDocument/2006/relationships/image" Target="../media/image23.png"/><Relationship Id="rId210" Type="http://schemas.openxmlformats.org/officeDocument/2006/relationships/customXml" Target="../ink/ink121.xml"/><Relationship Id="rId392" Type="http://schemas.openxmlformats.org/officeDocument/2006/relationships/image" Target="../media/image214.png"/><Relationship Id="rId252" Type="http://schemas.openxmlformats.org/officeDocument/2006/relationships/customXml" Target="../ink/ink142.xml"/><Relationship Id="rId294" Type="http://schemas.openxmlformats.org/officeDocument/2006/relationships/customXml" Target="../ink/ink163.xml"/><Relationship Id="rId308" Type="http://schemas.openxmlformats.org/officeDocument/2006/relationships/customXml" Target="../ink/ink170.xml"/><Relationship Id="rId47" Type="http://schemas.openxmlformats.org/officeDocument/2006/relationships/image" Target="../media/image42.png"/><Relationship Id="rId89" Type="http://schemas.openxmlformats.org/officeDocument/2006/relationships/image" Target="../media/image63.png"/><Relationship Id="rId112" Type="http://schemas.openxmlformats.org/officeDocument/2006/relationships/customXml" Target="../ink/ink72.xml"/><Relationship Id="rId154" Type="http://schemas.openxmlformats.org/officeDocument/2006/relationships/customXml" Target="../ink/ink93.xml"/><Relationship Id="rId361" Type="http://schemas.openxmlformats.org/officeDocument/2006/relationships/customXml" Target="../ink/ink197.xml"/><Relationship Id="rId196" Type="http://schemas.openxmlformats.org/officeDocument/2006/relationships/customXml" Target="../ink/ink114.xml"/><Relationship Id="rId417" Type="http://schemas.openxmlformats.org/officeDocument/2006/relationships/customXml" Target="../ink/ink225.xml"/><Relationship Id="rId16" Type="http://schemas.openxmlformats.org/officeDocument/2006/relationships/customXml" Target="../ink/ink24.xml"/><Relationship Id="rId221" Type="http://schemas.openxmlformats.org/officeDocument/2006/relationships/image" Target="../media/image129.png"/><Relationship Id="rId263" Type="http://schemas.openxmlformats.org/officeDocument/2006/relationships/image" Target="../media/image150.png"/><Relationship Id="rId319" Type="http://schemas.openxmlformats.org/officeDocument/2006/relationships/customXml" Target="../ink/ink176.xml"/><Relationship Id="rId58" Type="http://schemas.openxmlformats.org/officeDocument/2006/relationships/customXml" Target="../ink/ink45.xml"/><Relationship Id="rId123" Type="http://schemas.openxmlformats.org/officeDocument/2006/relationships/image" Target="../media/image80.png"/><Relationship Id="rId330" Type="http://schemas.openxmlformats.org/officeDocument/2006/relationships/image" Target="../media/image183.png"/><Relationship Id="rId165" Type="http://schemas.openxmlformats.org/officeDocument/2006/relationships/image" Target="../media/image101.png"/><Relationship Id="rId372" Type="http://schemas.openxmlformats.org/officeDocument/2006/relationships/image" Target="../media/image204.png"/><Relationship Id="rId428" Type="http://schemas.openxmlformats.org/officeDocument/2006/relationships/image" Target="../media/image232.png"/><Relationship Id="rId232" Type="http://schemas.openxmlformats.org/officeDocument/2006/relationships/customXml" Target="../ink/ink132.xml"/><Relationship Id="rId274" Type="http://schemas.openxmlformats.org/officeDocument/2006/relationships/customXml" Target="../ink/ink153.xml"/><Relationship Id="rId27" Type="http://schemas.openxmlformats.org/officeDocument/2006/relationships/image" Target="../media/image32.png"/><Relationship Id="rId69" Type="http://schemas.openxmlformats.org/officeDocument/2006/relationships/image" Target="../media/image53.png"/><Relationship Id="rId134" Type="http://schemas.openxmlformats.org/officeDocument/2006/relationships/customXml" Target="../ink/ink83.xml"/><Relationship Id="rId80" Type="http://schemas.openxmlformats.org/officeDocument/2006/relationships/customXml" Target="../ink/ink56.xml"/><Relationship Id="rId176" Type="http://schemas.openxmlformats.org/officeDocument/2006/relationships/customXml" Target="../ink/ink104.xml"/><Relationship Id="rId341" Type="http://schemas.openxmlformats.org/officeDocument/2006/relationships/customXml" Target="../ink/ink187.xml"/><Relationship Id="rId383" Type="http://schemas.openxmlformats.org/officeDocument/2006/relationships/customXml" Target="../ink/ink208.xml"/><Relationship Id="rId201" Type="http://schemas.openxmlformats.org/officeDocument/2006/relationships/image" Target="../media/image119.png"/><Relationship Id="rId243" Type="http://schemas.openxmlformats.org/officeDocument/2006/relationships/image" Target="../media/image140.png"/><Relationship Id="rId285" Type="http://schemas.openxmlformats.org/officeDocument/2006/relationships/image" Target="../media/image161.png"/><Relationship Id="rId38" Type="http://schemas.openxmlformats.org/officeDocument/2006/relationships/customXml" Target="../ink/ink35.xml"/><Relationship Id="rId103" Type="http://schemas.openxmlformats.org/officeDocument/2006/relationships/image" Target="../media/image70.png"/><Relationship Id="rId310" Type="http://schemas.openxmlformats.org/officeDocument/2006/relationships/image" Target="../media/image173.png"/><Relationship Id="rId91" Type="http://schemas.openxmlformats.org/officeDocument/2006/relationships/image" Target="../media/image64.png"/><Relationship Id="rId145" Type="http://schemas.openxmlformats.org/officeDocument/2006/relationships/image" Target="../media/image91.png"/><Relationship Id="rId187" Type="http://schemas.openxmlformats.org/officeDocument/2006/relationships/image" Target="../media/image112.png"/><Relationship Id="rId352" Type="http://schemas.openxmlformats.org/officeDocument/2006/relationships/image" Target="../media/image194.png"/><Relationship Id="rId394" Type="http://schemas.openxmlformats.org/officeDocument/2006/relationships/image" Target="../media/image215.png"/><Relationship Id="rId408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2.xml"/><Relationship Id="rId233" Type="http://schemas.openxmlformats.org/officeDocument/2006/relationships/image" Target="../media/image135.png"/><Relationship Id="rId254" Type="http://schemas.openxmlformats.org/officeDocument/2006/relationships/customXml" Target="../ink/ink143.xml"/><Relationship Id="rId28" Type="http://schemas.openxmlformats.org/officeDocument/2006/relationships/customXml" Target="../ink/ink30.xml"/><Relationship Id="rId49" Type="http://schemas.openxmlformats.org/officeDocument/2006/relationships/image" Target="../media/image43.png"/><Relationship Id="rId114" Type="http://schemas.openxmlformats.org/officeDocument/2006/relationships/customXml" Target="../ink/ink73.xml"/><Relationship Id="rId275" Type="http://schemas.openxmlformats.org/officeDocument/2006/relationships/image" Target="../media/image156.png"/><Relationship Id="rId296" Type="http://schemas.openxmlformats.org/officeDocument/2006/relationships/customXml" Target="../ink/ink164.xml"/><Relationship Id="rId300" Type="http://schemas.openxmlformats.org/officeDocument/2006/relationships/customXml" Target="../ink/ink166.xml"/><Relationship Id="rId60" Type="http://schemas.openxmlformats.org/officeDocument/2006/relationships/customXml" Target="../ink/ink46.xml"/><Relationship Id="rId81" Type="http://schemas.openxmlformats.org/officeDocument/2006/relationships/image" Target="../media/image59.png"/><Relationship Id="rId135" Type="http://schemas.openxmlformats.org/officeDocument/2006/relationships/image" Target="../media/image86.png"/><Relationship Id="rId156" Type="http://schemas.openxmlformats.org/officeDocument/2006/relationships/customXml" Target="../ink/ink94.xml"/><Relationship Id="rId177" Type="http://schemas.openxmlformats.org/officeDocument/2006/relationships/image" Target="../media/image107.png"/><Relationship Id="rId198" Type="http://schemas.openxmlformats.org/officeDocument/2006/relationships/customXml" Target="../ink/ink115.xml"/><Relationship Id="rId321" Type="http://schemas.openxmlformats.org/officeDocument/2006/relationships/customXml" Target="../ink/ink177.xml"/><Relationship Id="rId342" Type="http://schemas.openxmlformats.org/officeDocument/2006/relationships/image" Target="../media/image189.png"/><Relationship Id="rId363" Type="http://schemas.openxmlformats.org/officeDocument/2006/relationships/customXml" Target="../ink/ink198.xml"/><Relationship Id="rId384" Type="http://schemas.openxmlformats.org/officeDocument/2006/relationships/image" Target="../media/image210.png"/><Relationship Id="rId419" Type="http://schemas.openxmlformats.org/officeDocument/2006/relationships/customXml" Target="../ink/ink226.xml"/><Relationship Id="rId202" Type="http://schemas.openxmlformats.org/officeDocument/2006/relationships/customXml" Target="../ink/ink117.xml"/><Relationship Id="rId223" Type="http://schemas.openxmlformats.org/officeDocument/2006/relationships/image" Target="../media/image130.png"/><Relationship Id="rId244" Type="http://schemas.openxmlformats.org/officeDocument/2006/relationships/customXml" Target="../ink/ink138.xml"/><Relationship Id="rId430" Type="http://schemas.openxmlformats.org/officeDocument/2006/relationships/image" Target="../media/image233.png"/><Relationship Id="rId18" Type="http://schemas.openxmlformats.org/officeDocument/2006/relationships/customXml" Target="../ink/ink25.xml"/><Relationship Id="rId39" Type="http://schemas.openxmlformats.org/officeDocument/2006/relationships/image" Target="../media/image38.png"/><Relationship Id="rId265" Type="http://schemas.openxmlformats.org/officeDocument/2006/relationships/image" Target="../media/image151.png"/><Relationship Id="rId286" Type="http://schemas.openxmlformats.org/officeDocument/2006/relationships/customXml" Target="../ink/ink159.xml"/><Relationship Id="rId50" Type="http://schemas.openxmlformats.org/officeDocument/2006/relationships/customXml" Target="../ink/ink41.xml"/><Relationship Id="rId104" Type="http://schemas.openxmlformats.org/officeDocument/2006/relationships/customXml" Target="../ink/ink68.xml"/><Relationship Id="rId125" Type="http://schemas.openxmlformats.org/officeDocument/2006/relationships/image" Target="../media/image81.png"/><Relationship Id="rId146" Type="http://schemas.openxmlformats.org/officeDocument/2006/relationships/customXml" Target="../ink/ink89.xml"/><Relationship Id="rId167" Type="http://schemas.openxmlformats.org/officeDocument/2006/relationships/image" Target="../media/image102.png"/><Relationship Id="rId188" Type="http://schemas.openxmlformats.org/officeDocument/2006/relationships/customXml" Target="../ink/ink110.xml"/><Relationship Id="rId311" Type="http://schemas.openxmlformats.org/officeDocument/2006/relationships/customXml" Target="../ink/ink172.xml"/><Relationship Id="rId332" Type="http://schemas.openxmlformats.org/officeDocument/2006/relationships/image" Target="../media/image184.png"/><Relationship Id="rId353" Type="http://schemas.openxmlformats.org/officeDocument/2006/relationships/customXml" Target="../ink/ink193.xml"/><Relationship Id="rId374" Type="http://schemas.openxmlformats.org/officeDocument/2006/relationships/image" Target="../media/image205.png"/><Relationship Id="rId395" Type="http://schemas.openxmlformats.org/officeDocument/2006/relationships/customXml" Target="../ink/ink214.xml"/><Relationship Id="rId409" Type="http://schemas.openxmlformats.org/officeDocument/2006/relationships/customXml" Target="../ink/ink221.xml"/><Relationship Id="rId71" Type="http://schemas.openxmlformats.org/officeDocument/2006/relationships/image" Target="../media/image54.png"/><Relationship Id="rId92" Type="http://schemas.openxmlformats.org/officeDocument/2006/relationships/customXml" Target="../ink/ink62.xml"/><Relationship Id="rId213" Type="http://schemas.openxmlformats.org/officeDocument/2006/relationships/image" Target="../media/image125.png"/><Relationship Id="rId234" Type="http://schemas.openxmlformats.org/officeDocument/2006/relationships/customXml" Target="../ink/ink133.xml"/><Relationship Id="rId420" Type="http://schemas.openxmlformats.org/officeDocument/2006/relationships/image" Target="../media/image228.png"/><Relationship Id="rId2" Type="http://schemas.openxmlformats.org/officeDocument/2006/relationships/customXml" Target="../ink/ink17.xml"/><Relationship Id="rId29" Type="http://schemas.openxmlformats.org/officeDocument/2006/relationships/image" Target="../media/image33.png"/><Relationship Id="rId255" Type="http://schemas.openxmlformats.org/officeDocument/2006/relationships/image" Target="../media/image146.png"/><Relationship Id="rId276" Type="http://schemas.openxmlformats.org/officeDocument/2006/relationships/customXml" Target="../ink/ink154.xml"/><Relationship Id="rId297" Type="http://schemas.openxmlformats.org/officeDocument/2006/relationships/image" Target="../media/image167.png"/><Relationship Id="rId40" Type="http://schemas.openxmlformats.org/officeDocument/2006/relationships/customXml" Target="../ink/ink36.xml"/><Relationship Id="rId115" Type="http://schemas.openxmlformats.org/officeDocument/2006/relationships/image" Target="../media/image76.png"/><Relationship Id="rId136" Type="http://schemas.openxmlformats.org/officeDocument/2006/relationships/customXml" Target="../ink/ink84.xml"/><Relationship Id="rId157" Type="http://schemas.openxmlformats.org/officeDocument/2006/relationships/image" Target="../media/image97.png"/><Relationship Id="rId178" Type="http://schemas.openxmlformats.org/officeDocument/2006/relationships/customXml" Target="../ink/ink105.xml"/><Relationship Id="rId301" Type="http://schemas.openxmlformats.org/officeDocument/2006/relationships/image" Target="../media/image169.png"/><Relationship Id="rId322" Type="http://schemas.openxmlformats.org/officeDocument/2006/relationships/image" Target="../media/image179.png"/><Relationship Id="rId343" Type="http://schemas.openxmlformats.org/officeDocument/2006/relationships/customXml" Target="../ink/ink188.xml"/><Relationship Id="rId364" Type="http://schemas.openxmlformats.org/officeDocument/2006/relationships/image" Target="../media/image200.png"/><Relationship Id="rId61" Type="http://schemas.openxmlformats.org/officeDocument/2006/relationships/image" Target="../media/image49.png"/><Relationship Id="rId82" Type="http://schemas.openxmlformats.org/officeDocument/2006/relationships/customXml" Target="../ink/ink57.xml"/><Relationship Id="rId199" Type="http://schemas.openxmlformats.org/officeDocument/2006/relationships/image" Target="../media/image118.png"/><Relationship Id="rId203" Type="http://schemas.openxmlformats.org/officeDocument/2006/relationships/image" Target="../media/image120.png"/><Relationship Id="rId385" Type="http://schemas.openxmlformats.org/officeDocument/2006/relationships/customXml" Target="../ink/ink209.xml"/><Relationship Id="rId19" Type="http://schemas.openxmlformats.org/officeDocument/2006/relationships/image" Target="../media/image28.png"/><Relationship Id="rId224" Type="http://schemas.openxmlformats.org/officeDocument/2006/relationships/customXml" Target="../ink/ink128.xml"/><Relationship Id="rId245" Type="http://schemas.openxmlformats.org/officeDocument/2006/relationships/image" Target="../media/image141.png"/><Relationship Id="rId266" Type="http://schemas.openxmlformats.org/officeDocument/2006/relationships/customXml" Target="../ink/ink149.xml"/><Relationship Id="rId287" Type="http://schemas.openxmlformats.org/officeDocument/2006/relationships/image" Target="../media/image162.png"/><Relationship Id="rId410" Type="http://schemas.openxmlformats.org/officeDocument/2006/relationships/image" Target="../media/image223.png"/><Relationship Id="rId431" Type="http://schemas.openxmlformats.org/officeDocument/2006/relationships/customXml" Target="../ink/ink232.xml"/><Relationship Id="rId30" Type="http://schemas.openxmlformats.org/officeDocument/2006/relationships/customXml" Target="../ink/ink31.xml"/><Relationship Id="rId105" Type="http://schemas.openxmlformats.org/officeDocument/2006/relationships/image" Target="../media/image71.png"/><Relationship Id="rId126" Type="http://schemas.openxmlformats.org/officeDocument/2006/relationships/customXml" Target="../ink/ink79.xml"/><Relationship Id="rId147" Type="http://schemas.openxmlformats.org/officeDocument/2006/relationships/image" Target="../media/image92.png"/><Relationship Id="rId168" Type="http://schemas.openxmlformats.org/officeDocument/2006/relationships/customXml" Target="../ink/ink100.xml"/><Relationship Id="rId312" Type="http://schemas.openxmlformats.org/officeDocument/2006/relationships/image" Target="../media/image174.png"/><Relationship Id="rId333" Type="http://schemas.openxmlformats.org/officeDocument/2006/relationships/customXml" Target="../ink/ink183.xml"/><Relationship Id="rId354" Type="http://schemas.openxmlformats.org/officeDocument/2006/relationships/image" Target="../media/image195.png"/><Relationship Id="rId51" Type="http://schemas.openxmlformats.org/officeDocument/2006/relationships/image" Target="../media/image44.png"/><Relationship Id="rId72" Type="http://schemas.openxmlformats.org/officeDocument/2006/relationships/customXml" Target="../ink/ink52.xml"/><Relationship Id="rId93" Type="http://schemas.openxmlformats.org/officeDocument/2006/relationships/image" Target="../media/image65.png"/><Relationship Id="rId189" Type="http://schemas.openxmlformats.org/officeDocument/2006/relationships/image" Target="../media/image113.png"/><Relationship Id="rId375" Type="http://schemas.openxmlformats.org/officeDocument/2006/relationships/customXml" Target="../ink/ink204.xml"/><Relationship Id="rId396" Type="http://schemas.openxmlformats.org/officeDocument/2006/relationships/image" Target="../media/image216.png"/><Relationship Id="rId3" Type="http://schemas.openxmlformats.org/officeDocument/2006/relationships/image" Target="../media/image20.png"/><Relationship Id="rId214" Type="http://schemas.openxmlformats.org/officeDocument/2006/relationships/customXml" Target="../ink/ink123.xml"/><Relationship Id="rId235" Type="http://schemas.openxmlformats.org/officeDocument/2006/relationships/image" Target="../media/image136.png"/><Relationship Id="rId256" Type="http://schemas.openxmlformats.org/officeDocument/2006/relationships/customXml" Target="../ink/ink144.xml"/><Relationship Id="rId277" Type="http://schemas.openxmlformats.org/officeDocument/2006/relationships/image" Target="../media/image157.png"/><Relationship Id="rId298" Type="http://schemas.openxmlformats.org/officeDocument/2006/relationships/customXml" Target="../ink/ink165.xml"/><Relationship Id="rId400" Type="http://schemas.openxmlformats.org/officeDocument/2006/relationships/image" Target="../media/image218.png"/><Relationship Id="rId421" Type="http://schemas.openxmlformats.org/officeDocument/2006/relationships/customXml" Target="../ink/ink227.xml"/><Relationship Id="rId116" Type="http://schemas.openxmlformats.org/officeDocument/2006/relationships/customXml" Target="../ink/ink74.xml"/><Relationship Id="rId137" Type="http://schemas.openxmlformats.org/officeDocument/2006/relationships/image" Target="../media/image87.png"/><Relationship Id="rId158" Type="http://schemas.openxmlformats.org/officeDocument/2006/relationships/customXml" Target="../ink/ink95.xml"/><Relationship Id="rId302" Type="http://schemas.openxmlformats.org/officeDocument/2006/relationships/customXml" Target="../ink/ink167.xml"/><Relationship Id="rId323" Type="http://schemas.openxmlformats.org/officeDocument/2006/relationships/customXml" Target="../ink/ink178.xml"/><Relationship Id="rId344" Type="http://schemas.openxmlformats.org/officeDocument/2006/relationships/image" Target="../media/image190.png"/><Relationship Id="rId20" Type="http://schemas.openxmlformats.org/officeDocument/2006/relationships/customXml" Target="../ink/ink26.xml"/><Relationship Id="rId41" Type="http://schemas.openxmlformats.org/officeDocument/2006/relationships/image" Target="../media/image39.png"/><Relationship Id="rId62" Type="http://schemas.openxmlformats.org/officeDocument/2006/relationships/customXml" Target="../ink/ink47.xml"/><Relationship Id="rId83" Type="http://schemas.openxmlformats.org/officeDocument/2006/relationships/image" Target="../media/image60.png"/><Relationship Id="rId179" Type="http://schemas.openxmlformats.org/officeDocument/2006/relationships/image" Target="../media/image108.png"/><Relationship Id="rId365" Type="http://schemas.openxmlformats.org/officeDocument/2006/relationships/customXml" Target="../ink/ink199.xml"/><Relationship Id="rId386" Type="http://schemas.openxmlformats.org/officeDocument/2006/relationships/image" Target="../media/image211.png"/><Relationship Id="rId190" Type="http://schemas.openxmlformats.org/officeDocument/2006/relationships/customXml" Target="../ink/ink111.xml"/><Relationship Id="rId204" Type="http://schemas.openxmlformats.org/officeDocument/2006/relationships/customXml" Target="../ink/ink118.xml"/><Relationship Id="rId225" Type="http://schemas.openxmlformats.org/officeDocument/2006/relationships/image" Target="../media/image131.png"/><Relationship Id="rId246" Type="http://schemas.openxmlformats.org/officeDocument/2006/relationships/customXml" Target="../ink/ink139.xml"/><Relationship Id="rId267" Type="http://schemas.openxmlformats.org/officeDocument/2006/relationships/image" Target="../media/image152.png"/><Relationship Id="rId288" Type="http://schemas.openxmlformats.org/officeDocument/2006/relationships/customXml" Target="../ink/ink160.xml"/><Relationship Id="rId411" Type="http://schemas.openxmlformats.org/officeDocument/2006/relationships/customXml" Target="../ink/ink222.xml"/><Relationship Id="rId432" Type="http://schemas.openxmlformats.org/officeDocument/2006/relationships/image" Target="../media/image234.png"/><Relationship Id="rId106" Type="http://schemas.openxmlformats.org/officeDocument/2006/relationships/customXml" Target="../ink/ink69.xml"/><Relationship Id="rId127" Type="http://schemas.openxmlformats.org/officeDocument/2006/relationships/image" Target="../media/image82.png"/><Relationship Id="rId313" Type="http://schemas.openxmlformats.org/officeDocument/2006/relationships/customXml" Target="../ink/ink173.xml"/><Relationship Id="rId10" Type="http://schemas.openxmlformats.org/officeDocument/2006/relationships/customXml" Target="../ink/ink21.xml"/><Relationship Id="rId31" Type="http://schemas.openxmlformats.org/officeDocument/2006/relationships/image" Target="../media/image34.png"/><Relationship Id="rId52" Type="http://schemas.openxmlformats.org/officeDocument/2006/relationships/customXml" Target="../ink/ink42.xml"/><Relationship Id="rId73" Type="http://schemas.openxmlformats.org/officeDocument/2006/relationships/image" Target="../media/image55.png"/><Relationship Id="rId94" Type="http://schemas.openxmlformats.org/officeDocument/2006/relationships/customXml" Target="../ink/ink63.xml"/><Relationship Id="rId148" Type="http://schemas.openxmlformats.org/officeDocument/2006/relationships/customXml" Target="../ink/ink90.xml"/><Relationship Id="rId169" Type="http://schemas.openxmlformats.org/officeDocument/2006/relationships/image" Target="../media/image103.png"/><Relationship Id="rId334" Type="http://schemas.openxmlformats.org/officeDocument/2006/relationships/image" Target="../media/image185.png"/><Relationship Id="rId355" Type="http://schemas.openxmlformats.org/officeDocument/2006/relationships/customXml" Target="../ink/ink194.xml"/><Relationship Id="rId376" Type="http://schemas.openxmlformats.org/officeDocument/2006/relationships/image" Target="../media/image206.png"/><Relationship Id="rId397" Type="http://schemas.openxmlformats.org/officeDocument/2006/relationships/customXml" Target="../ink/ink215.xml"/><Relationship Id="rId4" Type="http://schemas.openxmlformats.org/officeDocument/2006/relationships/customXml" Target="../ink/ink18.xml"/><Relationship Id="rId180" Type="http://schemas.openxmlformats.org/officeDocument/2006/relationships/customXml" Target="../ink/ink106.xml"/><Relationship Id="rId215" Type="http://schemas.openxmlformats.org/officeDocument/2006/relationships/image" Target="../media/image126.png"/><Relationship Id="rId236" Type="http://schemas.openxmlformats.org/officeDocument/2006/relationships/customXml" Target="../ink/ink134.xml"/><Relationship Id="rId257" Type="http://schemas.openxmlformats.org/officeDocument/2006/relationships/image" Target="../media/image147.png"/><Relationship Id="rId278" Type="http://schemas.openxmlformats.org/officeDocument/2006/relationships/customXml" Target="../ink/ink155.xml"/><Relationship Id="rId401" Type="http://schemas.openxmlformats.org/officeDocument/2006/relationships/customXml" Target="../ink/ink217.xml"/><Relationship Id="rId422" Type="http://schemas.openxmlformats.org/officeDocument/2006/relationships/image" Target="../media/image229.png"/><Relationship Id="rId303" Type="http://schemas.openxmlformats.org/officeDocument/2006/relationships/image" Target="../media/image170.png"/><Relationship Id="rId42" Type="http://schemas.openxmlformats.org/officeDocument/2006/relationships/customXml" Target="../ink/ink37.xml"/><Relationship Id="rId84" Type="http://schemas.openxmlformats.org/officeDocument/2006/relationships/customXml" Target="../ink/ink58.xml"/><Relationship Id="rId138" Type="http://schemas.openxmlformats.org/officeDocument/2006/relationships/customXml" Target="../ink/ink85.xml"/><Relationship Id="rId345" Type="http://schemas.openxmlformats.org/officeDocument/2006/relationships/customXml" Target="../ink/ink189.xml"/><Relationship Id="rId387" Type="http://schemas.openxmlformats.org/officeDocument/2006/relationships/customXml" Target="../ink/ink210.xml"/><Relationship Id="rId191" Type="http://schemas.openxmlformats.org/officeDocument/2006/relationships/image" Target="../media/image114.png"/><Relationship Id="rId205" Type="http://schemas.openxmlformats.org/officeDocument/2006/relationships/image" Target="../media/image121.png"/><Relationship Id="rId247" Type="http://schemas.openxmlformats.org/officeDocument/2006/relationships/image" Target="../media/image142.png"/><Relationship Id="rId412" Type="http://schemas.openxmlformats.org/officeDocument/2006/relationships/image" Target="../media/image224.png"/><Relationship Id="rId107" Type="http://schemas.openxmlformats.org/officeDocument/2006/relationships/image" Target="../media/image72.png"/><Relationship Id="rId289" Type="http://schemas.openxmlformats.org/officeDocument/2006/relationships/image" Target="../media/image163.png"/><Relationship Id="rId11" Type="http://schemas.openxmlformats.org/officeDocument/2006/relationships/image" Target="../media/image24.png"/><Relationship Id="rId53" Type="http://schemas.openxmlformats.org/officeDocument/2006/relationships/image" Target="../media/image45.png"/><Relationship Id="rId149" Type="http://schemas.openxmlformats.org/officeDocument/2006/relationships/image" Target="../media/image93.png"/><Relationship Id="rId314" Type="http://schemas.openxmlformats.org/officeDocument/2006/relationships/image" Target="../media/image175.png"/><Relationship Id="rId356" Type="http://schemas.openxmlformats.org/officeDocument/2006/relationships/image" Target="../media/image196.png"/><Relationship Id="rId398" Type="http://schemas.openxmlformats.org/officeDocument/2006/relationships/image" Target="../media/image217.png"/><Relationship Id="rId95" Type="http://schemas.openxmlformats.org/officeDocument/2006/relationships/image" Target="../media/image66.png"/><Relationship Id="rId160" Type="http://schemas.openxmlformats.org/officeDocument/2006/relationships/customXml" Target="../ink/ink96.xml"/><Relationship Id="rId216" Type="http://schemas.openxmlformats.org/officeDocument/2006/relationships/customXml" Target="../ink/ink124.xml"/><Relationship Id="rId423" Type="http://schemas.openxmlformats.org/officeDocument/2006/relationships/customXml" Target="../ink/ink228.xml"/><Relationship Id="rId258" Type="http://schemas.openxmlformats.org/officeDocument/2006/relationships/customXml" Target="../ink/ink145.xml"/><Relationship Id="rId22" Type="http://schemas.openxmlformats.org/officeDocument/2006/relationships/customXml" Target="../ink/ink27.xml"/><Relationship Id="rId64" Type="http://schemas.openxmlformats.org/officeDocument/2006/relationships/customXml" Target="../ink/ink48.xml"/><Relationship Id="rId118" Type="http://schemas.openxmlformats.org/officeDocument/2006/relationships/customXml" Target="../ink/ink75.xml"/><Relationship Id="rId325" Type="http://schemas.openxmlformats.org/officeDocument/2006/relationships/customXml" Target="../ink/ink179.xml"/><Relationship Id="rId367" Type="http://schemas.openxmlformats.org/officeDocument/2006/relationships/customXml" Target="../ink/ink200.xml"/><Relationship Id="rId171" Type="http://schemas.openxmlformats.org/officeDocument/2006/relationships/image" Target="../media/image104.png"/><Relationship Id="rId227" Type="http://schemas.openxmlformats.org/officeDocument/2006/relationships/image" Target="../media/image132.png"/><Relationship Id="rId269" Type="http://schemas.openxmlformats.org/officeDocument/2006/relationships/image" Target="../media/image153.png"/><Relationship Id="rId33" Type="http://schemas.openxmlformats.org/officeDocument/2006/relationships/image" Target="../media/image35.png"/><Relationship Id="rId129" Type="http://schemas.openxmlformats.org/officeDocument/2006/relationships/image" Target="../media/image83.png"/><Relationship Id="rId280" Type="http://schemas.openxmlformats.org/officeDocument/2006/relationships/customXml" Target="../ink/ink156.xml"/><Relationship Id="rId336" Type="http://schemas.openxmlformats.org/officeDocument/2006/relationships/image" Target="../media/image186.png"/><Relationship Id="rId75" Type="http://schemas.openxmlformats.org/officeDocument/2006/relationships/image" Target="../media/image56.png"/><Relationship Id="rId140" Type="http://schemas.openxmlformats.org/officeDocument/2006/relationships/customXml" Target="../ink/ink86.xml"/><Relationship Id="rId182" Type="http://schemas.openxmlformats.org/officeDocument/2006/relationships/customXml" Target="../ink/ink107.xml"/><Relationship Id="rId378" Type="http://schemas.openxmlformats.org/officeDocument/2006/relationships/image" Target="../media/image207.png"/><Relationship Id="rId403" Type="http://schemas.openxmlformats.org/officeDocument/2006/relationships/customXml" Target="../ink/ink218.xml"/><Relationship Id="rId6" Type="http://schemas.openxmlformats.org/officeDocument/2006/relationships/customXml" Target="../ink/ink19.xml"/><Relationship Id="rId238" Type="http://schemas.openxmlformats.org/officeDocument/2006/relationships/customXml" Target="../ink/ink135.xml"/><Relationship Id="rId291" Type="http://schemas.openxmlformats.org/officeDocument/2006/relationships/image" Target="../media/image164.png"/><Relationship Id="rId305" Type="http://schemas.openxmlformats.org/officeDocument/2006/relationships/image" Target="../media/image171.png"/><Relationship Id="rId347" Type="http://schemas.openxmlformats.org/officeDocument/2006/relationships/customXml" Target="../ink/ink190.xml"/><Relationship Id="rId44" Type="http://schemas.openxmlformats.org/officeDocument/2006/relationships/customXml" Target="../ink/ink38.xml"/><Relationship Id="rId86" Type="http://schemas.openxmlformats.org/officeDocument/2006/relationships/customXml" Target="../ink/ink59.xml"/><Relationship Id="rId151" Type="http://schemas.openxmlformats.org/officeDocument/2006/relationships/image" Target="../media/image94.png"/><Relationship Id="rId389" Type="http://schemas.openxmlformats.org/officeDocument/2006/relationships/customXml" Target="../ink/ink211.xml"/><Relationship Id="rId193" Type="http://schemas.openxmlformats.org/officeDocument/2006/relationships/image" Target="../media/image115.png"/><Relationship Id="rId207" Type="http://schemas.openxmlformats.org/officeDocument/2006/relationships/image" Target="../media/image122.png"/><Relationship Id="rId249" Type="http://schemas.openxmlformats.org/officeDocument/2006/relationships/image" Target="../media/image143.png"/><Relationship Id="rId414" Type="http://schemas.openxmlformats.org/officeDocument/2006/relationships/image" Target="../media/image225.png"/><Relationship Id="rId13" Type="http://schemas.openxmlformats.org/officeDocument/2006/relationships/image" Target="../media/image25.png"/><Relationship Id="rId109" Type="http://schemas.openxmlformats.org/officeDocument/2006/relationships/image" Target="../media/image73.png"/><Relationship Id="rId260" Type="http://schemas.openxmlformats.org/officeDocument/2006/relationships/customXml" Target="../ink/ink146.xml"/><Relationship Id="rId316" Type="http://schemas.openxmlformats.org/officeDocument/2006/relationships/image" Target="../media/image176.png"/><Relationship Id="rId55" Type="http://schemas.openxmlformats.org/officeDocument/2006/relationships/image" Target="../media/image46.png"/><Relationship Id="rId97" Type="http://schemas.openxmlformats.org/officeDocument/2006/relationships/image" Target="../media/image67.png"/><Relationship Id="rId120" Type="http://schemas.openxmlformats.org/officeDocument/2006/relationships/customXml" Target="../ink/ink76.xml"/><Relationship Id="rId358" Type="http://schemas.openxmlformats.org/officeDocument/2006/relationships/image" Target="../media/image197.png"/><Relationship Id="rId162" Type="http://schemas.openxmlformats.org/officeDocument/2006/relationships/customXml" Target="../ink/ink97.xml"/><Relationship Id="rId218" Type="http://schemas.openxmlformats.org/officeDocument/2006/relationships/customXml" Target="../ink/ink125.xml"/><Relationship Id="rId425" Type="http://schemas.openxmlformats.org/officeDocument/2006/relationships/customXml" Target="../ink/ink229.xml"/><Relationship Id="rId271" Type="http://schemas.openxmlformats.org/officeDocument/2006/relationships/image" Target="../media/image154.png"/><Relationship Id="rId24" Type="http://schemas.openxmlformats.org/officeDocument/2006/relationships/customXml" Target="../ink/ink28.xml"/><Relationship Id="rId66" Type="http://schemas.openxmlformats.org/officeDocument/2006/relationships/customXml" Target="../ink/ink49.xml"/><Relationship Id="rId131" Type="http://schemas.openxmlformats.org/officeDocument/2006/relationships/image" Target="../media/image84.png"/><Relationship Id="rId327" Type="http://schemas.openxmlformats.org/officeDocument/2006/relationships/customXml" Target="../ink/ink180.xml"/><Relationship Id="rId369" Type="http://schemas.openxmlformats.org/officeDocument/2006/relationships/customXml" Target="../ink/ink201.xml"/><Relationship Id="rId173" Type="http://schemas.openxmlformats.org/officeDocument/2006/relationships/image" Target="../media/image105.png"/><Relationship Id="rId229" Type="http://schemas.openxmlformats.org/officeDocument/2006/relationships/image" Target="../media/image133.png"/><Relationship Id="rId380" Type="http://schemas.openxmlformats.org/officeDocument/2006/relationships/image" Target="../media/image208.png"/><Relationship Id="rId240" Type="http://schemas.openxmlformats.org/officeDocument/2006/relationships/customXml" Target="../ink/ink136.xml"/><Relationship Id="rId35" Type="http://schemas.openxmlformats.org/officeDocument/2006/relationships/image" Target="../media/image36.png"/><Relationship Id="rId77" Type="http://schemas.openxmlformats.org/officeDocument/2006/relationships/image" Target="../media/image57.png"/><Relationship Id="rId100" Type="http://schemas.openxmlformats.org/officeDocument/2006/relationships/customXml" Target="../ink/ink66.xml"/><Relationship Id="rId282" Type="http://schemas.openxmlformats.org/officeDocument/2006/relationships/customXml" Target="../ink/ink157.xml"/><Relationship Id="rId338" Type="http://schemas.openxmlformats.org/officeDocument/2006/relationships/image" Target="../media/image187.png"/><Relationship Id="rId8" Type="http://schemas.openxmlformats.org/officeDocument/2006/relationships/customXml" Target="../ink/ink20.xml"/><Relationship Id="rId142" Type="http://schemas.openxmlformats.org/officeDocument/2006/relationships/customXml" Target="../ink/ink87.xml"/><Relationship Id="rId184" Type="http://schemas.openxmlformats.org/officeDocument/2006/relationships/customXml" Target="../ink/ink108.xml"/><Relationship Id="rId391" Type="http://schemas.openxmlformats.org/officeDocument/2006/relationships/customXml" Target="../ink/ink212.xml"/><Relationship Id="rId405" Type="http://schemas.openxmlformats.org/officeDocument/2006/relationships/customXml" Target="../ink/ink219.xml"/><Relationship Id="rId251" Type="http://schemas.openxmlformats.org/officeDocument/2006/relationships/image" Target="../media/image144.png"/><Relationship Id="rId46" Type="http://schemas.openxmlformats.org/officeDocument/2006/relationships/customXml" Target="../ink/ink39.xml"/><Relationship Id="rId293" Type="http://schemas.openxmlformats.org/officeDocument/2006/relationships/image" Target="../media/image165.png"/><Relationship Id="rId307" Type="http://schemas.openxmlformats.org/officeDocument/2006/relationships/image" Target="../media/image172.png"/><Relationship Id="rId349" Type="http://schemas.openxmlformats.org/officeDocument/2006/relationships/customXml" Target="../ink/ink191.xml"/><Relationship Id="rId88" Type="http://schemas.openxmlformats.org/officeDocument/2006/relationships/customXml" Target="../ink/ink60.xml"/><Relationship Id="rId111" Type="http://schemas.openxmlformats.org/officeDocument/2006/relationships/image" Target="../media/image74.png"/><Relationship Id="rId153" Type="http://schemas.openxmlformats.org/officeDocument/2006/relationships/image" Target="../media/image95.png"/><Relationship Id="rId195" Type="http://schemas.openxmlformats.org/officeDocument/2006/relationships/image" Target="../media/image116.png"/><Relationship Id="rId209" Type="http://schemas.openxmlformats.org/officeDocument/2006/relationships/image" Target="../media/image123.png"/><Relationship Id="rId360" Type="http://schemas.openxmlformats.org/officeDocument/2006/relationships/image" Target="../media/image198.png"/><Relationship Id="rId416" Type="http://schemas.openxmlformats.org/officeDocument/2006/relationships/image" Target="../media/image226.png"/><Relationship Id="rId220" Type="http://schemas.openxmlformats.org/officeDocument/2006/relationships/customXml" Target="../ink/ink126.xml"/><Relationship Id="rId15" Type="http://schemas.openxmlformats.org/officeDocument/2006/relationships/image" Target="../media/image26.png"/><Relationship Id="rId57" Type="http://schemas.openxmlformats.org/officeDocument/2006/relationships/image" Target="../media/image47.png"/><Relationship Id="rId262" Type="http://schemas.openxmlformats.org/officeDocument/2006/relationships/customXml" Target="../ink/ink147.xml"/><Relationship Id="rId318" Type="http://schemas.openxmlformats.org/officeDocument/2006/relationships/image" Target="../media/image177.png"/><Relationship Id="rId99" Type="http://schemas.openxmlformats.org/officeDocument/2006/relationships/image" Target="../media/image68.png"/><Relationship Id="rId122" Type="http://schemas.openxmlformats.org/officeDocument/2006/relationships/customXml" Target="../ink/ink77.xml"/><Relationship Id="rId164" Type="http://schemas.openxmlformats.org/officeDocument/2006/relationships/customXml" Target="../ink/ink98.xml"/><Relationship Id="rId371" Type="http://schemas.openxmlformats.org/officeDocument/2006/relationships/customXml" Target="../ink/ink202.xml"/><Relationship Id="rId427" Type="http://schemas.openxmlformats.org/officeDocument/2006/relationships/customXml" Target="../ink/ink230.xml"/><Relationship Id="rId26" Type="http://schemas.openxmlformats.org/officeDocument/2006/relationships/customXml" Target="../ink/ink29.xml"/><Relationship Id="rId231" Type="http://schemas.openxmlformats.org/officeDocument/2006/relationships/image" Target="../media/image134.png"/><Relationship Id="rId273" Type="http://schemas.openxmlformats.org/officeDocument/2006/relationships/image" Target="../media/image155.png"/><Relationship Id="rId329" Type="http://schemas.openxmlformats.org/officeDocument/2006/relationships/customXml" Target="../ink/ink181.xml"/><Relationship Id="rId68" Type="http://schemas.openxmlformats.org/officeDocument/2006/relationships/customXml" Target="../ink/ink50.xml"/><Relationship Id="rId133" Type="http://schemas.openxmlformats.org/officeDocument/2006/relationships/image" Target="../media/image85.png"/><Relationship Id="rId175" Type="http://schemas.openxmlformats.org/officeDocument/2006/relationships/image" Target="../media/image106.png"/><Relationship Id="rId340" Type="http://schemas.openxmlformats.org/officeDocument/2006/relationships/image" Target="../media/image188.png"/><Relationship Id="rId200" Type="http://schemas.openxmlformats.org/officeDocument/2006/relationships/customXml" Target="../ink/ink116.xml"/><Relationship Id="rId382" Type="http://schemas.openxmlformats.org/officeDocument/2006/relationships/image" Target="../media/image209.png"/><Relationship Id="rId242" Type="http://schemas.openxmlformats.org/officeDocument/2006/relationships/customXml" Target="../ink/ink137.xml"/><Relationship Id="rId284" Type="http://schemas.openxmlformats.org/officeDocument/2006/relationships/customXml" Target="../ink/ink158.xml"/><Relationship Id="rId37" Type="http://schemas.openxmlformats.org/officeDocument/2006/relationships/image" Target="../media/image37.png"/><Relationship Id="rId79" Type="http://schemas.openxmlformats.org/officeDocument/2006/relationships/image" Target="../media/image58.png"/><Relationship Id="rId102" Type="http://schemas.openxmlformats.org/officeDocument/2006/relationships/customXml" Target="../ink/ink67.xml"/><Relationship Id="rId144" Type="http://schemas.openxmlformats.org/officeDocument/2006/relationships/customXml" Target="../ink/ink88.xml"/><Relationship Id="rId90" Type="http://schemas.openxmlformats.org/officeDocument/2006/relationships/customXml" Target="../ink/ink61.xml"/><Relationship Id="rId186" Type="http://schemas.openxmlformats.org/officeDocument/2006/relationships/customXml" Target="../ink/ink109.xml"/><Relationship Id="rId351" Type="http://schemas.openxmlformats.org/officeDocument/2006/relationships/customXml" Target="../ink/ink192.xml"/><Relationship Id="rId393" Type="http://schemas.openxmlformats.org/officeDocument/2006/relationships/customXml" Target="../ink/ink213.xml"/><Relationship Id="rId407" Type="http://schemas.openxmlformats.org/officeDocument/2006/relationships/customXml" Target="../ink/ink220.xml"/><Relationship Id="rId211" Type="http://schemas.openxmlformats.org/officeDocument/2006/relationships/image" Target="../media/image124.png"/><Relationship Id="rId253" Type="http://schemas.openxmlformats.org/officeDocument/2006/relationships/image" Target="../media/image145.png"/><Relationship Id="rId295" Type="http://schemas.openxmlformats.org/officeDocument/2006/relationships/image" Target="../media/image166.png"/><Relationship Id="rId309" Type="http://schemas.openxmlformats.org/officeDocument/2006/relationships/customXml" Target="../ink/ink171.xml"/><Relationship Id="rId48" Type="http://schemas.openxmlformats.org/officeDocument/2006/relationships/customXml" Target="../ink/ink40.xml"/><Relationship Id="rId113" Type="http://schemas.openxmlformats.org/officeDocument/2006/relationships/image" Target="../media/image75.png"/><Relationship Id="rId320" Type="http://schemas.openxmlformats.org/officeDocument/2006/relationships/image" Target="../media/image178.png"/><Relationship Id="rId155" Type="http://schemas.openxmlformats.org/officeDocument/2006/relationships/image" Target="../media/image96.png"/><Relationship Id="rId197" Type="http://schemas.openxmlformats.org/officeDocument/2006/relationships/image" Target="../media/image117.png"/><Relationship Id="rId362" Type="http://schemas.openxmlformats.org/officeDocument/2006/relationships/image" Target="../media/image199.png"/><Relationship Id="rId418" Type="http://schemas.openxmlformats.org/officeDocument/2006/relationships/image" Target="../media/image227.png"/><Relationship Id="rId222" Type="http://schemas.openxmlformats.org/officeDocument/2006/relationships/customXml" Target="../ink/ink127.xml"/><Relationship Id="rId264" Type="http://schemas.openxmlformats.org/officeDocument/2006/relationships/customXml" Target="../ink/ink148.xml"/><Relationship Id="rId17" Type="http://schemas.openxmlformats.org/officeDocument/2006/relationships/image" Target="../media/image27.png"/><Relationship Id="rId59" Type="http://schemas.openxmlformats.org/officeDocument/2006/relationships/image" Target="../media/image48.png"/><Relationship Id="rId124" Type="http://schemas.openxmlformats.org/officeDocument/2006/relationships/customXml" Target="../ink/ink78.xml"/><Relationship Id="rId70" Type="http://schemas.openxmlformats.org/officeDocument/2006/relationships/customXml" Target="../ink/ink51.xml"/><Relationship Id="rId166" Type="http://schemas.openxmlformats.org/officeDocument/2006/relationships/customXml" Target="../ink/ink99.xml"/><Relationship Id="rId331" Type="http://schemas.openxmlformats.org/officeDocument/2006/relationships/customXml" Target="../ink/ink182.xml"/><Relationship Id="rId373" Type="http://schemas.openxmlformats.org/officeDocument/2006/relationships/customXml" Target="../ink/ink203.xml"/><Relationship Id="rId429" Type="http://schemas.openxmlformats.org/officeDocument/2006/relationships/customXml" Target="../ink/ink23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1.png"/><Relationship Id="rId21" Type="http://schemas.openxmlformats.org/officeDocument/2006/relationships/image" Target="../media/image244.png"/><Relationship Id="rId42" Type="http://schemas.openxmlformats.org/officeDocument/2006/relationships/customXml" Target="../ink/ink253.xml"/><Relationship Id="rId47" Type="http://schemas.openxmlformats.org/officeDocument/2006/relationships/image" Target="../media/image257.png"/><Relationship Id="rId63" Type="http://schemas.openxmlformats.org/officeDocument/2006/relationships/image" Target="../media/image264.png"/><Relationship Id="rId68" Type="http://schemas.openxmlformats.org/officeDocument/2006/relationships/customXml" Target="../ink/ink266.xml"/><Relationship Id="rId84" Type="http://schemas.openxmlformats.org/officeDocument/2006/relationships/customXml" Target="../ink/ink274.xml"/><Relationship Id="rId89" Type="http://schemas.openxmlformats.org/officeDocument/2006/relationships/image" Target="../media/image277.png"/><Relationship Id="rId112" Type="http://schemas.openxmlformats.org/officeDocument/2006/relationships/customXml" Target="../ink/ink288.xml"/><Relationship Id="rId16" Type="http://schemas.openxmlformats.org/officeDocument/2006/relationships/customXml" Target="../ink/ink240.xml"/><Relationship Id="rId107" Type="http://schemas.openxmlformats.org/officeDocument/2006/relationships/image" Target="../media/image286.png"/><Relationship Id="rId11" Type="http://schemas.openxmlformats.org/officeDocument/2006/relationships/image" Target="../media/image239.png"/><Relationship Id="rId32" Type="http://schemas.openxmlformats.org/officeDocument/2006/relationships/customXml" Target="../ink/ink248.xml"/><Relationship Id="rId37" Type="http://schemas.openxmlformats.org/officeDocument/2006/relationships/image" Target="../media/image252.png"/><Relationship Id="rId53" Type="http://schemas.openxmlformats.org/officeDocument/2006/relationships/image" Target="../media/image259.png"/><Relationship Id="rId58" Type="http://schemas.openxmlformats.org/officeDocument/2006/relationships/customXml" Target="../ink/ink261.xml"/><Relationship Id="rId74" Type="http://schemas.openxmlformats.org/officeDocument/2006/relationships/customXml" Target="../ink/ink269.xml"/><Relationship Id="rId79" Type="http://schemas.openxmlformats.org/officeDocument/2006/relationships/image" Target="../media/image272.png"/><Relationship Id="rId102" Type="http://schemas.openxmlformats.org/officeDocument/2006/relationships/customXml" Target="../ink/ink283.xml"/><Relationship Id="rId123" Type="http://schemas.openxmlformats.org/officeDocument/2006/relationships/image" Target="../media/image294.png"/><Relationship Id="rId128" Type="http://schemas.openxmlformats.org/officeDocument/2006/relationships/customXml" Target="../ink/ink296.xml"/><Relationship Id="rId5" Type="http://schemas.openxmlformats.org/officeDocument/2006/relationships/image" Target="../media/image236.png"/><Relationship Id="rId90" Type="http://schemas.openxmlformats.org/officeDocument/2006/relationships/customXml" Target="../ink/ink277.xml"/><Relationship Id="rId95" Type="http://schemas.openxmlformats.org/officeDocument/2006/relationships/image" Target="../media/image280.png"/><Relationship Id="rId22" Type="http://schemas.openxmlformats.org/officeDocument/2006/relationships/customXml" Target="../ink/ink243.xml"/><Relationship Id="rId27" Type="http://schemas.openxmlformats.org/officeDocument/2006/relationships/image" Target="../media/image247.png"/><Relationship Id="rId43" Type="http://schemas.openxmlformats.org/officeDocument/2006/relationships/image" Target="../media/image255.png"/><Relationship Id="rId48" Type="http://schemas.openxmlformats.org/officeDocument/2006/relationships/customXml" Target="../ink/ink256.xml"/><Relationship Id="rId64" Type="http://schemas.openxmlformats.org/officeDocument/2006/relationships/customXml" Target="../ink/ink264.xml"/><Relationship Id="rId69" Type="http://schemas.openxmlformats.org/officeDocument/2006/relationships/image" Target="../media/image267.png"/><Relationship Id="rId113" Type="http://schemas.openxmlformats.org/officeDocument/2006/relationships/image" Target="../media/image289.png"/><Relationship Id="rId118" Type="http://schemas.openxmlformats.org/officeDocument/2006/relationships/customXml" Target="../ink/ink291.xml"/><Relationship Id="rId80" Type="http://schemas.openxmlformats.org/officeDocument/2006/relationships/customXml" Target="../ink/ink272.xml"/><Relationship Id="rId85" Type="http://schemas.openxmlformats.org/officeDocument/2006/relationships/image" Target="../media/image275.png"/><Relationship Id="rId12" Type="http://schemas.openxmlformats.org/officeDocument/2006/relationships/customXml" Target="../ink/ink238.xml"/><Relationship Id="rId17" Type="http://schemas.openxmlformats.org/officeDocument/2006/relationships/image" Target="../media/image242.png"/><Relationship Id="rId33" Type="http://schemas.openxmlformats.org/officeDocument/2006/relationships/image" Target="../media/image250.png"/><Relationship Id="rId38" Type="http://schemas.openxmlformats.org/officeDocument/2006/relationships/customXml" Target="../ink/ink251.xml"/><Relationship Id="rId59" Type="http://schemas.openxmlformats.org/officeDocument/2006/relationships/image" Target="../media/image262.png"/><Relationship Id="rId103" Type="http://schemas.openxmlformats.org/officeDocument/2006/relationships/image" Target="../media/image284.png"/><Relationship Id="rId108" Type="http://schemas.openxmlformats.org/officeDocument/2006/relationships/customXml" Target="../ink/ink286.xml"/><Relationship Id="rId124" Type="http://schemas.openxmlformats.org/officeDocument/2006/relationships/customXml" Target="../ink/ink294.xml"/><Relationship Id="rId129" Type="http://schemas.openxmlformats.org/officeDocument/2006/relationships/image" Target="../media/image297.png"/><Relationship Id="rId54" Type="http://schemas.openxmlformats.org/officeDocument/2006/relationships/customXml" Target="../ink/ink259.xml"/><Relationship Id="rId70" Type="http://schemas.openxmlformats.org/officeDocument/2006/relationships/customXml" Target="../ink/ink267.xml"/><Relationship Id="rId75" Type="http://schemas.openxmlformats.org/officeDocument/2006/relationships/image" Target="../media/image270.png"/><Relationship Id="rId91" Type="http://schemas.openxmlformats.org/officeDocument/2006/relationships/image" Target="../media/image278.png"/><Relationship Id="rId96" Type="http://schemas.openxmlformats.org/officeDocument/2006/relationships/customXml" Target="../ink/ink2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5.xml"/><Relationship Id="rId23" Type="http://schemas.openxmlformats.org/officeDocument/2006/relationships/image" Target="../media/image245.png"/><Relationship Id="rId28" Type="http://schemas.openxmlformats.org/officeDocument/2006/relationships/customXml" Target="../ink/ink246.xml"/><Relationship Id="rId49" Type="http://schemas.openxmlformats.org/officeDocument/2006/relationships/image" Target="../media/image142.png"/><Relationship Id="rId114" Type="http://schemas.openxmlformats.org/officeDocument/2006/relationships/customXml" Target="../ink/ink289.xml"/><Relationship Id="rId119" Type="http://schemas.openxmlformats.org/officeDocument/2006/relationships/image" Target="../media/image292.png"/><Relationship Id="rId44" Type="http://schemas.openxmlformats.org/officeDocument/2006/relationships/customXml" Target="../ink/ink254.xml"/><Relationship Id="rId60" Type="http://schemas.openxmlformats.org/officeDocument/2006/relationships/customXml" Target="../ink/ink262.xml"/><Relationship Id="rId65" Type="http://schemas.openxmlformats.org/officeDocument/2006/relationships/image" Target="../media/image265.png"/><Relationship Id="rId81" Type="http://schemas.openxmlformats.org/officeDocument/2006/relationships/image" Target="../media/image273.png"/><Relationship Id="rId86" Type="http://schemas.openxmlformats.org/officeDocument/2006/relationships/customXml" Target="../ink/ink275.xml"/><Relationship Id="rId130" Type="http://schemas.openxmlformats.org/officeDocument/2006/relationships/customXml" Target="../ink/ink297.xml"/><Relationship Id="rId13" Type="http://schemas.openxmlformats.org/officeDocument/2006/relationships/image" Target="../media/image240.png"/><Relationship Id="rId18" Type="http://schemas.openxmlformats.org/officeDocument/2006/relationships/customXml" Target="../ink/ink241.xml"/><Relationship Id="rId39" Type="http://schemas.openxmlformats.org/officeDocument/2006/relationships/image" Target="../media/image253.png"/><Relationship Id="rId109" Type="http://schemas.openxmlformats.org/officeDocument/2006/relationships/image" Target="../media/image287.png"/><Relationship Id="rId34" Type="http://schemas.openxmlformats.org/officeDocument/2006/relationships/customXml" Target="../ink/ink249.xml"/><Relationship Id="rId50" Type="http://schemas.openxmlformats.org/officeDocument/2006/relationships/customXml" Target="../ink/ink257.xml"/><Relationship Id="rId55" Type="http://schemas.openxmlformats.org/officeDocument/2006/relationships/image" Target="../media/image260.png"/><Relationship Id="rId76" Type="http://schemas.openxmlformats.org/officeDocument/2006/relationships/customXml" Target="../ink/ink270.xml"/><Relationship Id="rId97" Type="http://schemas.openxmlformats.org/officeDocument/2006/relationships/image" Target="../media/image281.png"/><Relationship Id="rId104" Type="http://schemas.openxmlformats.org/officeDocument/2006/relationships/customXml" Target="../ink/ink284.xml"/><Relationship Id="rId120" Type="http://schemas.openxmlformats.org/officeDocument/2006/relationships/customXml" Target="../ink/ink292.xml"/><Relationship Id="rId125" Type="http://schemas.openxmlformats.org/officeDocument/2006/relationships/image" Target="../media/image295.png"/><Relationship Id="rId7" Type="http://schemas.openxmlformats.org/officeDocument/2006/relationships/image" Target="../media/image237.png"/><Relationship Id="rId71" Type="http://schemas.openxmlformats.org/officeDocument/2006/relationships/image" Target="../media/image268.png"/><Relationship Id="rId92" Type="http://schemas.openxmlformats.org/officeDocument/2006/relationships/customXml" Target="../ink/ink278.xml"/><Relationship Id="rId2" Type="http://schemas.openxmlformats.org/officeDocument/2006/relationships/customXml" Target="../ink/ink233.xml"/><Relationship Id="rId29" Type="http://schemas.openxmlformats.org/officeDocument/2006/relationships/image" Target="../media/image248.png"/><Relationship Id="rId24" Type="http://schemas.openxmlformats.org/officeDocument/2006/relationships/customXml" Target="../ink/ink244.xml"/><Relationship Id="rId40" Type="http://schemas.openxmlformats.org/officeDocument/2006/relationships/customXml" Target="../ink/ink252.xml"/><Relationship Id="rId45" Type="http://schemas.openxmlformats.org/officeDocument/2006/relationships/image" Target="../media/image256.png"/><Relationship Id="rId66" Type="http://schemas.openxmlformats.org/officeDocument/2006/relationships/customXml" Target="../ink/ink265.xml"/><Relationship Id="rId87" Type="http://schemas.openxmlformats.org/officeDocument/2006/relationships/image" Target="../media/image276.png"/><Relationship Id="rId110" Type="http://schemas.openxmlformats.org/officeDocument/2006/relationships/customXml" Target="../ink/ink287.xml"/><Relationship Id="rId115" Type="http://schemas.openxmlformats.org/officeDocument/2006/relationships/image" Target="../media/image290.png"/><Relationship Id="rId131" Type="http://schemas.openxmlformats.org/officeDocument/2006/relationships/image" Target="../media/image298.png"/><Relationship Id="rId61" Type="http://schemas.openxmlformats.org/officeDocument/2006/relationships/image" Target="../media/image263.png"/><Relationship Id="rId82" Type="http://schemas.openxmlformats.org/officeDocument/2006/relationships/customXml" Target="../ink/ink273.xml"/><Relationship Id="rId19" Type="http://schemas.openxmlformats.org/officeDocument/2006/relationships/image" Target="../media/image243.png"/><Relationship Id="rId14" Type="http://schemas.openxmlformats.org/officeDocument/2006/relationships/customXml" Target="../ink/ink239.xml"/><Relationship Id="rId30" Type="http://schemas.openxmlformats.org/officeDocument/2006/relationships/customXml" Target="../ink/ink247.xml"/><Relationship Id="rId35" Type="http://schemas.openxmlformats.org/officeDocument/2006/relationships/image" Target="../media/image251.png"/><Relationship Id="rId56" Type="http://schemas.openxmlformats.org/officeDocument/2006/relationships/customXml" Target="../ink/ink260.xml"/><Relationship Id="rId77" Type="http://schemas.openxmlformats.org/officeDocument/2006/relationships/image" Target="../media/image271.png"/><Relationship Id="rId100" Type="http://schemas.openxmlformats.org/officeDocument/2006/relationships/customXml" Target="../ink/ink282.xml"/><Relationship Id="rId105" Type="http://schemas.openxmlformats.org/officeDocument/2006/relationships/image" Target="../media/image285.png"/><Relationship Id="rId126" Type="http://schemas.openxmlformats.org/officeDocument/2006/relationships/customXml" Target="../ink/ink295.xml"/><Relationship Id="rId8" Type="http://schemas.openxmlformats.org/officeDocument/2006/relationships/customXml" Target="../ink/ink236.xml"/><Relationship Id="rId51" Type="http://schemas.openxmlformats.org/officeDocument/2006/relationships/image" Target="../media/image258.png"/><Relationship Id="rId72" Type="http://schemas.openxmlformats.org/officeDocument/2006/relationships/customXml" Target="../ink/ink268.xml"/><Relationship Id="rId93" Type="http://schemas.openxmlformats.org/officeDocument/2006/relationships/image" Target="../media/image279.png"/><Relationship Id="rId98" Type="http://schemas.openxmlformats.org/officeDocument/2006/relationships/customXml" Target="../ink/ink281.xml"/><Relationship Id="rId121" Type="http://schemas.openxmlformats.org/officeDocument/2006/relationships/image" Target="../media/image293.png"/><Relationship Id="rId3" Type="http://schemas.openxmlformats.org/officeDocument/2006/relationships/image" Target="../media/image235.png"/><Relationship Id="rId25" Type="http://schemas.openxmlformats.org/officeDocument/2006/relationships/image" Target="../media/image246.png"/><Relationship Id="rId46" Type="http://schemas.openxmlformats.org/officeDocument/2006/relationships/customXml" Target="../ink/ink255.xml"/><Relationship Id="rId67" Type="http://schemas.openxmlformats.org/officeDocument/2006/relationships/image" Target="../media/image266.png"/><Relationship Id="rId116" Type="http://schemas.openxmlformats.org/officeDocument/2006/relationships/customXml" Target="../ink/ink290.xml"/><Relationship Id="rId20" Type="http://schemas.openxmlformats.org/officeDocument/2006/relationships/customXml" Target="../ink/ink242.xml"/><Relationship Id="rId41" Type="http://schemas.openxmlformats.org/officeDocument/2006/relationships/image" Target="../media/image254.png"/><Relationship Id="rId62" Type="http://schemas.openxmlformats.org/officeDocument/2006/relationships/customXml" Target="../ink/ink263.xml"/><Relationship Id="rId83" Type="http://schemas.openxmlformats.org/officeDocument/2006/relationships/image" Target="../media/image274.png"/><Relationship Id="rId88" Type="http://schemas.openxmlformats.org/officeDocument/2006/relationships/customXml" Target="../ink/ink276.xml"/><Relationship Id="rId111" Type="http://schemas.openxmlformats.org/officeDocument/2006/relationships/image" Target="../media/image288.png"/><Relationship Id="rId15" Type="http://schemas.openxmlformats.org/officeDocument/2006/relationships/image" Target="../media/image241.png"/><Relationship Id="rId36" Type="http://schemas.openxmlformats.org/officeDocument/2006/relationships/customXml" Target="../ink/ink250.xml"/><Relationship Id="rId57" Type="http://schemas.openxmlformats.org/officeDocument/2006/relationships/image" Target="../media/image261.png"/><Relationship Id="rId106" Type="http://schemas.openxmlformats.org/officeDocument/2006/relationships/customXml" Target="../ink/ink285.xml"/><Relationship Id="rId127" Type="http://schemas.openxmlformats.org/officeDocument/2006/relationships/image" Target="../media/image296.png"/><Relationship Id="rId10" Type="http://schemas.openxmlformats.org/officeDocument/2006/relationships/customXml" Target="../ink/ink237.xml"/><Relationship Id="rId31" Type="http://schemas.openxmlformats.org/officeDocument/2006/relationships/image" Target="../media/image249.png"/><Relationship Id="rId52" Type="http://schemas.openxmlformats.org/officeDocument/2006/relationships/customXml" Target="../ink/ink258.xml"/><Relationship Id="rId73" Type="http://schemas.openxmlformats.org/officeDocument/2006/relationships/image" Target="../media/image269.png"/><Relationship Id="rId78" Type="http://schemas.openxmlformats.org/officeDocument/2006/relationships/customXml" Target="../ink/ink271.xml"/><Relationship Id="rId94" Type="http://schemas.openxmlformats.org/officeDocument/2006/relationships/customXml" Target="../ink/ink279.xml"/><Relationship Id="rId99" Type="http://schemas.openxmlformats.org/officeDocument/2006/relationships/image" Target="../media/image282.png"/><Relationship Id="rId101" Type="http://schemas.openxmlformats.org/officeDocument/2006/relationships/image" Target="../media/image283.png"/><Relationship Id="rId122" Type="http://schemas.openxmlformats.org/officeDocument/2006/relationships/customXml" Target="../ink/ink293.xml"/><Relationship Id="rId4" Type="http://schemas.openxmlformats.org/officeDocument/2006/relationships/customXml" Target="../ink/ink234.xml"/><Relationship Id="rId9" Type="http://schemas.openxmlformats.org/officeDocument/2006/relationships/image" Target="../media/image238.png"/><Relationship Id="rId26" Type="http://schemas.openxmlformats.org/officeDocument/2006/relationships/customXml" Target="../ink/ink2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692A3-AEF0-1E8C-9A32-61DCBB136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20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99B29-CF8C-3CBC-06AA-AC2F1D2DA520}"/>
              </a:ext>
            </a:extLst>
          </p:cNvPr>
          <p:cNvSpPr txBox="1"/>
          <p:nvPr/>
        </p:nvSpPr>
        <p:spPr>
          <a:xfrm>
            <a:off x="1923736" y="2229283"/>
            <a:ext cx="8344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What actually are dormice?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DFFEC-7135-4B50-77E3-323A90505256}"/>
              </a:ext>
            </a:extLst>
          </p:cNvPr>
          <p:cNvSpPr txBox="1"/>
          <p:nvPr/>
        </p:nvSpPr>
        <p:spPr>
          <a:xfrm>
            <a:off x="1182189" y="4167052"/>
            <a:ext cx="103102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Why should I care about dormice?</a:t>
            </a:r>
          </a:p>
        </p:txBody>
      </p:sp>
      <p:pic>
        <p:nvPicPr>
          <p:cNvPr id="2050" name="Picture 2" descr="11 fascinating facts about the hazel dormouse - Country Life">
            <a:extLst>
              <a:ext uri="{FF2B5EF4-FFF2-40B4-BE49-F238E27FC236}">
                <a16:creationId xmlns:a16="http://schemas.microsoft.com/office/drawing/2014/main" id="{C29FB864-D0CC-FA68-543D-BB4CC58A9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003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39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0F948-BF1D-72FE-F056-6AE35DC9AEDD}"/>
              </a:ext>
            </a:extLst>
          </p:cNvPr>
          <p:cNvSpPr txBox="1"/>
          <p:nvPr/>
        </p:nvSpPr>
        <p:spPr>
          <a:xfrm>
            <a:off x="934766" y="2608587"/>
            <a:ext cx="104935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/>
              <a:t>(Jazz explains)</a:t>
            </a:r>
          </a:p>
          <a:p>
            <a:pPr algn="ctr"/>
            <a:r>
              <a:rPr lang="en-GB" sz="4400" dirty="0"/>
              <a:t>The National Dormouse Monitoring Project</a:t>
            </a:r>
          </a:p>
        </p:txBody>
      </p:sp>
      <p:pic>
        <p:nvPicPr>
          <p:cNvPr id="4098" name="Picture 2" descr="Hazel dormice reintroduced into Derbyshire woodland | The Independent">
            <a:extLst>
              <a:ext uri="{FF2B5EF4-FFF2-40B4-BE49-F238E27FC236}">
                <a16:creationId xmlns:a16="http://schemas.microsoft.com/office/drawing/2014/main" id="{DB7CFD0B-301F-FACE-6DD1-AC0306817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2563" cy="242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7C407-2597-CB62-4B82-ECDE1B305C7D}"/>
              </a:ext>
            </a:extLst>
          </p:cNvPr>
          <p:cNvSpPr txBox="1"/>
          <p:nvPr/>
        </p:nvSpPr>
        <p:spPr>
          <a:xfrm>
            <a:off x="3908943" y="4777162"/>
            <a:ext cx="365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Jazz dormouse reintroduction site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12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D05D75-9C90-0B6E-14C6-F3868CD12320}"/>
                  </a:ext>
                </a:extLst>
              </p14:cNvPr>
              <p14:cNvContentPartPr/>
              <p14:nvPr/>
            </p14:nvContentPartPr>
            <p14:xfrm>
              <a:off x="4800054" y="3102033"/>
              <a:ext cx="566640" cy="1680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D05D75-9C90-0B6E-14C6-F3868CD123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2414" y="3084393"/>
                <a:ext cx="602280" cy="17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BF720B-0BAA-3B71-E495-D9BF9FA212CE}"/>
                  </a:ext>
                </a:extLst>
              </p14:cNvPr>
              <p14:cNvContentPartPr/>
              <p14:nvPr/>
            </p14:nvContentPartPr>
            <p14:xfrm>
              <a:off x="4700694" y="2342433"/>
              <a:ext cx="1101960" cy="81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BF720B-0BAA-3B71-E495-D9BF9FA212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2694" y="2324793"/>
                <a:ext cx="1137600" cy="84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D8CC60-40BF-1ACE-FAE4-5C91C333BCAD}"/>
                  </a:ext>
                </a:extLst>
              </p14:cNvPr>
              <p14:cNvContentPartPr/>
              <p14:nvPr/>
            </p14:nvContentPartPr>
            <p14:xfrm>
              <a:off x="4633374" y="1675353"/>
              <a:ext cx="1671840" cy="767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D8CC60-40BF-1ACE-FAE4-5C91C333BC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5374" y="1657713"/>
                <a:ext cx="170748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9F8FD4-C42F-BA86-0A53-A2B832234C7C}"/>
                  </a:ext>
                </a:extLst>
              </p14:cNvPr>
              <p14:cNvContentPartPr/>
              <p14:nvPr/>
            </p14:nvContentPartPr>
            <p14:xfrm>
              <a:off x="5187054" y="2531793"/>
              <a:ext cx="374400" cy="169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9F8FD4-C42F-BA86-0A53-A2B832234C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69054" y="2514153"/>
                <a:ext cx="4100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E1888B-54D7-D46D-C32C-9BDBD7D1E7EE}"/>
                  </a:ext>
                </a:extLst>
              </p14:cNvPr>
              <p14:cNvContentPartPr/>
              <p14:nvPr/>
            </p14:nvContentPartPr>
            <p14:xfrm>
              <a:off x="5382894" y="2773713"/>
              <a:ext cx="206280" cy="209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E1888B-54D7-D46D-C32C-9BDBD7D1E7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5254" y="2756073"/>
                <a:ext cx="241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23C966-9E66-03DD-6C20-17118B8C9E63}"/>
                  </a:ext>
                </a:extLst>
              </p14:cNvPr>
              <p14:cNvContentPartPr/>
              <p14:nvPr/>
            </p14:nvContentPartPr>
            <p14:xfrm>
              <a:off x="5518614" y="2701713"/>
              <a:ext cx="134280" cy="184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23C966-9E66-03DD-6C20-17118B8C9E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00614" y="2683713"/>
                <a:ext cx="169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82F9426-12E8-5EE3-7B00-5FE5F6276C33}"/>
                  </a:ext>
                </a:extLst>
              </p14:cNvPr>
              <p14:cNvContentPartPr/>
              <p14:nvPr/>
            </p14:nvContentPartPr>
            <p14:xfrm>
              <a:off x="6992814" y="2021673"/>
              <a:ext cx="423000" cy="288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82F9426-12E8-5EE3-7B00-5FE5F6276C3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4814" y="2004033"/>
                <a:ext cx="4586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4072156-09AB-9297-66F2-B48190B01200}"/>
                  </a:ext>
                </a:extLst>
              </p14:cNvPr>
              <p14:cNvContentPartPr/>
              <p14:nvPr/>
            </p14:nvContentPartPr>
            <p14:xfrm>
              <a:off x="7229694" y="1847433"/>
              <a:ext cx="587160" cy="356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4072156-09AB-9297-66F2-B48190B012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11694" y="1829793"/>
                <a:ext cx="6228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4E3637D-C6ED-D419-2FC7-517F6C6EE799}"/>
                  </a:ext>
                </a:extLst>
              </p14:cNvPr>
              <p14:cNvContentPartPr/>
              <p14:nvPr/>
            </p14:nvContentPartPr>
            <p14:xfrm>
              <a:off x="5567574" y="2898993"/>
              <a:ext cx="490320" cy="20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4E3637D-C6ED-D419-2FC7-517F6C6EE7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49934" y="2881353"/>
                <a:ext cx="5259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359DFF-6F8F-AC7B-B90B-2C0FA6D94E78}"/>
                  </a:ext>
                </a:extLst>
              </p14:cNvPr>
              <p14:cNvContentPartPr/>
              <p14:nvPr/>
            </p14:nvContentPartPr>
            <p14:xfrm>
              <a:off x="6457494" y="2223273"/>
              <a:ext cx="646920" cy="540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359DFF-6F8F-AC7B-B90B-2C0FA6D94E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39854" y="2205633"/>
                <a:ext cx="68256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5C90B32-5C94-6444-2D0E-B63BB9262C84}"/>
                  </a:ext>
                </a:extLst>
              </p14:cNvPr>
              <p14:cNvContentPartPr/>
              <p14:nvPr/>
            </p14:nvContentPartPr>
            <p14:xfrm>
              <a:off x="5787174" y="4535913"/>
              <a:ext cx="896040" cy="890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5C90B32-5C94-6444-2D0E-B63BB9262C8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69534" y="4517913"/>
                <a:ext cx="931680" cy="9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BD98294-D914-FBB5-72ED-6712BBE3F784}"/>
              </a:ext>
            </a:extLst>
          </p:cNvPr>
          <p:cNvGrpSpPr/>
          <p:nvPr/>
        </p:nvGrpSpPr>
        <p:grpSpPr>
          <a:xfrm>
            <a:off x="5342934" y="4492713"/>
            <a:ext cx="1947240" cy="679320"/>
            <a:chOff x="5342934" y="4492713"/>
            <a:chExt cx="1947240" cy="67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1D9B55-AF9A-A0B8-B3EA-66194B3AD6D0}"/>
                    </a:ext>
                  </a:extLst>
                </p14:cNvPr>
                <p14:cNvContentPartPr/>
                <p14:nvPr/>
              </p14:nvContentPartPr>
              <p14:xfrm>
                <a:off x="5342934" y="4715553"/>
                <a:ext cx="1947240" cy="89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1D9B55-AF9A-A0B8-B3EA-66194B3AD6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25294" y="4697913"/>
                  <a:ext cx="1982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9CC8640-245C-E091-41D6-D740DA3B7319}"/>
                    </a:ext>
                  </a:extLst>
                </p14:cNvPr>
                <p14:cNvContentPartPr/>
                <p14:nvPr/>
              </p14:nvContentPartPr>
              <p14:xfrm>
                <a:off x="6085254" y="4890873"/>
                <a:ext cx="25200" cy="18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9CC8640-245C-E091-41D6-D740DA3B73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7254" y="4872873"/>
                  <a:ext cx="60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78E076-144C-4873-40F3-2AE0460B5BDC}"/>
                    </a:ext>
                  </a:extLst>
                </p14:cNvPr>
                <p14:cNvContentPartPr/>
                <p14:nvPr/>
              </p14:nvContentPartPr>
              <p14:xfrm>
                <a:off x="5936214" y="4863153"/>
                <a:ext cx="302760" cy="308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78E076-144C-4873-40F3-2AE0460B5B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18574" y="4845513"/>
                  <a:ext cx="3384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E96D944-8BB3-0CB3-3DBE-4FAC3B56D094}"/>
                    </a:ext>
                  </a:extLst>
                </p14:cNvPr>
                <p14:cNvContentPartPr/>
                <p14:nvPr/>
              </p14:nvContentPartPr>
              <p14:xfrm>
                <a:off x="6131694" y="4660833"/>
                <a:ext cx="270000" cy="36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E96D944-8BB3-0CB3-3DBE-4FAC3B56D0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13694" y="4643193"/>
                  <a:ext cx="3056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94C1AD-0428-C536-FD5B-2CD70C59C8E7}"/>
                    </a:ext>
                  </a:extLst>
                </p14:cNvPr>
                <p14:cNvContentPartPr/>
                <p14:nvPr/>
              </p14:nvContentPartPr>
              <p14:xfrm>
                <a:off x="6377214" y="4492713"/>
                <a:ext cx="633600" cy="530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94C1AD-0428-C536-FD5B-2CD70C59C8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59214" y="4474713"/>
                  <a:ext cx="669240" cy="56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166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34607A-53FF-37AE-5FEC-3D32233C24F4}"/>
              </a:ext>
            </a:extLst>
          </p:cNvPr>
          <p:cNvGrpSpPr/>
          <p:nvPr/>
        </p:nvGrpSpPr>
        <p:grpSpPr>
          <a:xfrm>
            <a:off x="1267014" y="343353"/>
            <a:ext cx="1216800" cy="367200"/>
            <a:chOff x="1267014" y="343353"/>
            <a:chExt cx="121680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5096F63-593E-E4B7-2E37-D28BA78F8334}"/>
                    </a:ext>
                  </a:extLst>
                </p14:cNvPr>
                <p14:cNvContentPartPr/>
                <p14:nvPr/>
              </p14:nvContentPartPr>
              <p14:xfrm>
                <a:off x="1267014" y="343353"/>
                <a:ext cx="317520" cy="367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5096F63-593E-E4B7-2E37-D28BA78F83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9014" y="325713"/>
                  <a:ext cx="3531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45DA856-F79E-7BDA-4495-A97804AB1219}"/>
                    </a:ext>
                  </a:extLst>
                </p14:cNvPr>
                <p14:cNvContentPartPr/>
                <p14:nvPr/>
              </p14:nvContentPartPr>
              <p14:xfrm>
                <a:off x="1725654" y="562233"/>
                <a:ext cx="219960" cy="113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45DA856-F79E-7BDA-4495-A97804AB12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8014" y="544233"/>
                  <a:ext cx="255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D9A56F-140F-7274-AF52-5EA26CD9694A}"/>
                    </a:ext>
                  </a:extLst>
                </p14:cNvPr>
                <p14:cNvContentPartPr/>
                <p14:nvPr/>
              </p14:nvContentPartPr>
              <p14:xfrm>
                <a:off x="2059734" y="355593"/>
                <a:ext cx="36720" cy="273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D9A56F-140F-7274-AF52-5EA26CD969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2094" y="337593"/>
                  <a:ext cx="723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1A635F-AE84-8E9C-7A9A-4A17BAEE18EC}"/>
                    </a:ext>
                  </a:extLst>
                </p14:cNvPr>
                <p14:cNvContentPartPr/>
                <p14:nvPr/>
              </p14:nvContentPartPr>
              <p14:xfrm>
                <a:off x="2084574" y="513993"/>
                <a:ext cx="101880" cy="21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1A635F-AE84-8E9C-7A9A-4A17BAEE18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66574" y="495993"/>
                  <a:ext cx="137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20006A-E56B-FBA0-D5D9-9B0235B1E4D6}"/>
                    </a:ext>
                  </a:extLst>
                </p14:cNvPr>
                <p14:cNvContentPartPr/>
                <p14:nvPr/>
              </p14:nvContentPartPr>
              <p14:xfrm>
                <a:off x="2254494" y="498873"/>
                <a:ext cx="229320" cy="152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20006A-E56B-FBA0-D5D9-9B0235B1E4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6854" y="481233"/>
                  <a:ext cx="2649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833727-8F57-6EC8-D29B-F0259523B68A}"/>
                  </a:ext>
                </a:extLst>
              </p14:cNvPr>
              <p14:cNvContentPartPr/>
              <p14:nvPr/>
            </p14:nvContentPartPr>
            <p14:xfrm>
              <a:off x="1053894" y="822513"/>
              <a:ext cx="1708200" cy="122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833727-8F57-6EC8-D29B-F0259523B6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5894" y="804873"/>
                <a:ext cx="17438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B28503D-AA1B-A6F9-995A-CECE039C7E1D}"/>
                  </a:ext>
                </a:extLst>
              </p14:cNvPr>
              <p14:cNvContentPartPr/>
              <p14:nvPr/>
            </p14:nvContentPartPr>
            <p14:xfrm>
              <a:off x="1160094" y="1232193"/>
              <a:ext cx="2794680" cy="12776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B28503D-AA1B-A6F9-995A-CECE039C7E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2094" y="1214193"/>
                <a:ext cx="2830320" cy="13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A892B39-4275-1D1E-761D-CAE97413EFB3}"/>
                  </a:ext>
                </a:extLst>
              </p14:cNvPr>
              <p14:cNvContentPartPr/>
              <p14:nvPr/>
            </p14:nvContentPartPr>
            <p14:xfrm>
              <a:off x="1110774" y="1208433"/>
              <a:ext cx="875880" cy="1615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A892B39-4275-1D1E-761D-CAE97413EF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2774" y="1190433"/>
                <a:ext cx="911520" cy="16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5DF4E65-E041-9280-9739-204F18DF51FB}"/>
                  </a:ext>
                </a:extLst>
              </p14:cNvPr>
              <p14:cNvContentPartPr/>
              <p14:nvPr/>
            </p14:nvContentPartPr>
            <p14:xfrm>
              <a:off x="5362014" y="912153"/>
              <a:ext cx="2633760" cy="17326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5DF4E65-E041-9280-9739-204F18DF51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44374" y="894153"/>
                <a:ext cx="2669400" cy="17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00E95F8-A47A-339E-F9BC-96126401F718}"/>
                  </a:ext>
                </a:extLst>
              </p14:cNvPr>
              <p14:cNvContentPartPr/>
              <p14:nvPr/>
            </p14:nvContentPartPr>
            <p14:xfrm>
              <a:off x="4926054" y="2423793"/>
              <a:ext cx="273240" cy="219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00E95F8-A47A-339E-F9BC-96126401F71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08054" y="2405793"/>
                <a:ext cx="308880" cy="2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D447A208-230C-17B5-E30C-0BD8D20224DE}"/>
              </a:ext>
            </a:extLst>
          </p:cNvPr>
          <p:cNvGrpSpPr/>
          <p:nvPr/>
        </p:nvGrpSpPr>
        <p:grpSpPr>
          <a:xfrm>
            <a:off x="1225254" y="974433"/>
            <a:ext cx="2194920" cy="1840680"/>
            <a:chOff x="1225254" y="974433"/>
            <a:chExt cx="2194920" cy="184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720C41-ACF3-1E31-429B-DA3E59AD7FAE}"/>
                    </a:ext>
                  </a:extLst>
                </p14:cNvPr>
                <p14:cNvContentPartPr/>
                <p14:nvPr/>
              </p14:nvContentPartPr>
              <p14:xfrm>
                <a:off x="1225254" y="1281153"/>
                <a:ext cx="1411200" cy="1353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720C41-ACF3-1E31-429B-DA3E59AD7F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07614" y="1263513"/>
                  <a:ext cx="1446840" cy="13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693A2E-3AC3-BDC1-04FF-9D40DC9C4DBB}"/>
                    </a:ext>
                  </a:extLst>
                </p14:cNvPr>
                <p14:cNvContentPartPr/>
                <p14:nvPr/>
              </p14:nvContentPartPr>
              <p14:xfrm>
                <a:off x="2548254" y="2509833"/>
                <a:ext cx="480240" cy="31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693A2E-3AC3-BDC1-04FF-9D40DC9C4D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30614" y="2492193"/>
                  <a:ext cx="515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D0768E-DD42-039A-D803-F2F61B195672}"/>
                    </a:ext>
                  </a:extLst>
                </p14:cNvPr>
                <p14:cNvContentPartPr/>
                <p14:nvPr/>
              </p14:nvContentPartPr>
              <p14:xfrm>
                <a:off x="2169174" y="1117353"/>
                <a:ext cx="55080" cy="1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D0768E-DD42-039A-D803-F2F61B1956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51174" y="1099713"/>
                  <a:ext cx="90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50D618-0BC9-4628-8EAC-7027769BBF03}"/>
                    </a:ext>
                  </a:extLst>
                </p14:cNvPr>
                <p14:cNvContentPartPr/>
                <p14:nvPr/>
              </p14:nvContentPartPr>
              <p14:xfrm>
                <a:off x="1958934" y="1022313"/>
                <a:ext cx="282600" cy="245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50D618-0BC9-4628-8EAC-7027769BBF0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1294" y="1004313"/>
                  <a:ext cx="318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CD010F-8172-2286-F082-CE16B44C9A44}"/>
                    </a:ext>
                  </a:extLst>
                </p14:cNvPr>
                <p14:cNvContentPartPr/>
                <p14:nvPr/>
              </p14:nvContentPartPr>
              <p14:xfrm>
                <a:off x="2266734" y="1056513"/>
                <a:ext cx="216360" cy="179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CD010F-8172-2286-F082-CE16B44C9A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48734" y="1038873"/>
                  <a:ext cx="252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3213267-D705-6993-AA82-73539080E582}"/>
                    </a:ext>
                  </a:extLst>
                </p14:cNvPr>
                <p14:cNvContentPartPr/>
                <p14:nvPr/>
              </p14:nvContentPartPr>
              <p14:xfrm>
                <a:off x="2609454" y="1098633"/>
                <a:ext cx="169560" cy="80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3213267-D705-6993-AA82-73539080E5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91814" y="1080993"/>
                  <a:ext cx="205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80D9245-22EF-CB04-5514-E128DDE0D748}"/>
                    </a:ext>
                  </a:extLst>
                </p14:cNvPr>
                <p14:cNvContentPartPr/>
                <p14:nvPr/>
              </p14:nvContentPartPr>
              <p14:xfrm>
                <a:off x="2809974" y="1087473"/>
                <a:ext cx="170640" cy="87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80D9245-22EF-CB04-5514-E128DDE0D7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91974" y="1069473"/>
                  <a:ext cx="206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6C5DDE-9A2D-8362-FDF2-E49400C70EC4}"/>
                    </a:ext>
                  </a:extLst>
                </p14:cNvPr>
                <p14:cNvContentPartPr/>
                <p14:nvPr/>
              </p14:nvContentPartPr>
              <p14:xfrm>
                <a:off x="3077454" y="974433"/>
                <a:ext cx="31680" cy="191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6C5DDE-9A2D-8362-FDF2-E49400C70E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59814" y="956793"/>
                  <a:ext cx="67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99FD04-AE78-5CC5-D849-B82BBFE0A026}"/>
                    </a:ext>
                  </a:extLst>
                </p14:cNvPr>
                <p14:cNvContentPartPr/>
                <p14:nvPr/>
              </p14:nvContentPartPr>
              <p14:xfrm>
                <a:off x="3056934" y="1050033"/>
                <a:ext cx="208440" cy="29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99FD04-AE78-5CC5-D849-B82BBFE0A0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38934" y="1032033"/>
                  <a:ext cx="244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5073C1-AE42-E135-33C2-146FC08C1940}"/>
                    </a:ext>
                  </a:extLst>
                </p14:cNvPr>
                <p14:cNvContentPartPr/>
                <p14:nvPr/>
              </p14:nvContentPartPr>
              <p14:xfrm>
                <a:off x="3325134" y="1018713"/>
                <a:ext cx="95040" cy="191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5073C1-AE42-E135-33C2-146FC08C19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07134" y="1000713"/>
                  <a:ext cx="130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EE29D0-DF65-7C31-86CC-B81EE3815BB7}"/>
                    </a:ext>
                  </a:extLst>
                </p14:cNvPr>
                <p14:cNvContentPartPr/>
                <p14:nvPr/>
              </p14:nvContentPartPr>
              <p14:xfrm>
                <a:off x="1398054" y="2387073"/>
                <a:ext cx="109800" cy="141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EE29D0-DF65-7C31-86CC-B81EE3815B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80054" y="2369433"/>
                  <a:ext cx="145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113BC2-8BE7-2823-9F0D-D1EFF5360E75}"/>
                    </a:ext>
                  </a:extLst>
                </p14:cNvPr>
                <p14:cNvContentPartPr/>
                <p14:nvPr/>
              </p14:nvContentPartPr>
              <p14:xfrm>
                <a:off x="1420374" y="2203113"/>
                <a:ext cx="168120" cy="115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113BC2-8BE7-2823-9F0D-D1EFF5360E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02374" y="2185113"/>
                  <a:ext cx="203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BBD15F-2660-B522-1AE5-CD41BAB7D27B}"/>
                    </a:ext>
                  </a:extLst>
                </p14:cNvPr>
                <p14:cNvContentPartPr/>
                <p14:nvPr/>
              </p14:nvContentPartPr>
              <p14:xfrm>
                <a:off x="1517934" y="2023833"/>
                <a:ext cx="90360" cy="124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BBD15F-2660-B522-1AE5-CD41BAB7D2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99934" y="2006193"/>
                  <a:ext cx="126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24FAEA-EDD6-8AEF-6B62-D9E125AD3663}"/>
                    </a:ext>
                  </a:extLst>
                </p14:cNvPr>
                <p14:cNvContentPartPr/>
                <p14:nvPr/>
              </p14:nvContentPartPr>
              <p14:xfrm>
                <a:off x="1508934" y="1831233"/>
                <a:ext cx="127800" cy="123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24FAEA-EDD6-8AEF-6B62-D9E125AD36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90934" y="1813593"/>
                  <a:ext cx="163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8D8AE15-1425-9D84-AB89-9C56AD9C68A3}"/>
                    </a:ext>
                  </a:extLst>
                </p14:cNvPr>
                <p14:cNvContentPartPr/>
                <p14:nvPr/>
              </p14:nvContentPartPr>
              <p14:xfrm>
                <a:off x="1528734" y="1589313"/>
                <a:ext cx="140040" cy="141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8D8AE15-1425-9D84-AB89-9C56AD9C68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11094" y="1571673"/>
                  <a:ext cx="175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D58225-9B81-181B-D055-0A97D1B5E46D}"/>
                    </a:ext>
                  </a:extLst>
                </p14:cNvPr>
                <p14:cNvContentPartPr/>
                <p14:nvPr/>
              </p14:nvContentPartPr>
              <p14:xfrm>
                <a:off x="1551774" y="1406433"/>
                <a:ext cx="162000" cy="136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D58225-9B81-181B-D055-0A97D1B5E4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34134" y="1388433"/>
                  <a:ext cx="197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35E700-55C7-5277-22E0-1D5FE3337BB6}"/>
                    </a:ext>
                  </a:extLst>
                </p14:cNvPr>
                <p14:cNvContentPartPr/>
                <p14:nvPr/>
              </p14:nvContentPartPr>
              <p14:xfrm>
                <a:off x="1558254" y="1295913"/>
                <a:ext cx="193680" cy="108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35E700-55C7-5277-22E0-1D5FE3337B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40614" y="1277913"/>
                  <a:ext cx="229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476BBA5-55D8-B522-8D83-0BD5FB13E902}"/>
                    </a:ext>
                  </a:extLst>
                </p14:cNvPr>
                <p14:cNvContentPartPr/>
                <p14:nvPr/>
              </p14:nvContentPartPr>
              <p14:xfrm>
                <a:off x="1704774" y="2349273"/>
                <a:ext cx="14760" cy="126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476BBA5-55D8-B522-8D83-0BD5FB13E9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87134" y="2331633"/>
                  <a:ext cx="50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B9C5774-671D-A9EE-4BA3-BF83B083D16A}"/>
                    </a:ext>
                  </a:extLst>
                </p14:cNvPr>
                <p14:cNvContentPartPr/>
                <p14:nvPr/>
              </p14:nvContentPartPr>
              <p14:xfrm>
                <a:off x="1643934" y="2192313"/>
                <a:ext cx="36720" cy="72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B9C5774-671D-A9EE-4BA3-BF83B083D1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25934" y="2174313"/>
                  <a:ext cx="72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474140-C649-2DF7-D895-3B98E5161E19}"/>
                    </a:ext>
                  </a:extLst>
                </p14:cNvPr>
                <p14:cNvContentPartPr/>
                <p14:nvPr/>
              </p14:nvContentPartPr>
              <p14:xfrm>
                <a:off x="1934814" y="2324793"/>
                <a:ext cx="189360" cy="123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474140-C649-2DF7-D895-3B98E5161E1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16814" y="2306793"/>
                  <a:ext cx="225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1856FA8-E2E3-79FF-FB7C-2420749A93E1}"/>
                    </a:ext>
                  </a:extLst>
                </p14:cNvPr>
                <p14:cNvContentPartPr/>
                <p14:nvPr/>
              </p14:nvContentPartPr>
              <p14:xfrm>
                <a:off x="2316054" y="2313993"/>
                <a:ext cx="185760" cy="148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1856FA8-E2E3-79FF-FB7C-2420749A93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98054" y="2296353"/>
                  <a:ext cx="221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4DA44D-478C-1981-089D-964DFEA77191}"/>
                    </a:ext>
                  </a:extLst>
                </p14:cNvPr>
                <p14:cNvContentPartPr/>
                <p14:nvPr/>
              </p14:nvContentPartPr>
              <p14:xfrm>
                <a:off x="1555014" y="2050113"/>
                <a:ext cx="1514880" cy="765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4DA44D-478C-1981-089D-964DFEA771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37374" y="2032113"/>
                  <a:ext cx="1550520" cy="80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1688788-48B5-490A-AC5A-F93576E20EE1}"/>
              </a:ext>
            </a:extLst>
          </p:cNvPr>
          <p:cNvGrpSpPr/>
          <p:nvPr/>
        </p:nvGrpSpPr>
        <p:grpSpPr>
          <a:xfrm>
            <a:off x="6112254" y="2991153"/>
            <a:ext cx="1761840" cy="323640"/>
            <a:chOff x="6112254" y="2991153"/>
            <a:chExt cx="176184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E0913F9-C0BE-DA27-C487-8C4DCFAA56D8}"/>
                    </a:ext>
                  </a:extLst>
                </p14:cNvPr>
                <p14:cNvContentPartPr/>
                <p14:nvPr/>
              </p14:nvContentPartPr>
              <p14:xfrm>
                <a:off x="6112254" y="3033273"/>
                <a:ext cx="250200" cy="271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E0913F9-C0BE-DA27-C487-8C4DCFAA56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94614" y="3015633"/>
                  <a:ext cx="285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2BA1B1A-8585-298C-5D25-BEC815FCAF9C}"/>
                    </a:ext>
                  </a:extLst>
                </p14:cNvPr>
                <p14:cNvContentPartPr/>
                <p14:nvPr/>
              </p14:nvContentPartPr>
              <p14:xfrm>
                <a:off x="6382974" y="3083313"/>
                <a:ext cx="137880" cy="95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2BA1B1A-8585-298C-5D25-BEC815FCAF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64974" y="3065313"/>
                  <a:ext cx="173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A1D7B86-B942-C321-11EB-9ABBA47AC8A7}"/>
                    </a:ext>
                  </a:extLst>
                </p14:cNvPr>
                <p14:cNvContentPartPr/>
                <p14:nvPr/>
              </p14:nvContentPartPr>
              <p14:xfrm>
                <a:off x="6652614" y="3043713"/>
                <a:ext cx="181440" cy="165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A1D7B86-B942-C321-11EB-9ABBA47AC8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34974" y="3026073"/>
                  <a:ext cx="217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A09B27-5F9D-7A79-589B-850235561CA3}"/>
                    </a:ext>
                  </a:extLst>
                </p14:cNvPr>
                <p14:cNvContentPartPr/>
                <p14:nvPr/>
              </p14:nvContentPartPr>
              <p14:xfrm>
                <a:off x="6925134" y="2991153"/>
                <a:ext cx="29160" cy="230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A09B27-5F9D-7A79-589B-850235561CA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07494" y="2973153"/>
                  <a:ext cx="64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FD078D-6538-DCD8-28F1-1D6B39567808}"/>
                    </a:ext>
                  </a:extLst>
                </p14:cNvPr>
                <p14:cNvContentPartPr/>
                <p14:nvPr/>
              </p14:nvContentPartPr>
              <p14:xfrm>
                <a:off x="6857094" y="3123273"/>
                <a:ext cx="214920" cy="27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FD078D-6538-DCD8-28F1-1D6B395678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39454" y="3105633"/>
                  <a:ext cx="250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3A03B98-FC24-594D-772E-9535C6E12905}"/>
                    </a:ext>
                  </a:extLst>
                </p14:cNvPr>
                <p14:cNvContentPartPr/>
                <p14:nvPr/>
              </p14:nvContentPartPr>
              <p14:xfrm>
                <a:off x="7080294" y="3075753"/>
                <a:ext cx="207360" cy="131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3A03B98-FC24-594D-772E-9535C6E129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62654" y="3057753"/>
                  <a:ext cx="243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F385DA9-B245-1660-CE93-A338245CA4D1}"/>
                    </a:ext>
                  </a:extLst>
                </p14:cNvPr>
                <p14:cNvContentPartPr/>
                <p14:nvPr/>
              </p14:nvContentPartPr>
              <p14:xfrm>
                <a:off x="7323654" y="3115713"/>
                <a:ext cx="224280" cy="83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F385DA9-B245-1660-CE93-A338245CA4D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05654" y="3097713"/>
                  <a:ext cx="259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46D4CC-B97D-C510-BA97-E439EA1F7955}"/>
                    </a:ext>
                  </a:extLst>
                </p14:cNvPr>
                <p14:cNvContentPartPr/>
                <p14:nvPr/>
              </p14:nvContentPartPr>
              <p14:xfrm>
                <a:off x="7640814" y="3035793"/>
                <a:ext cx="233280" cy="279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46D4CC-B97D-C510-BA97-E439EA1F79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23174" y="3018153"/>
                  <a:ext cx="26892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29F724E-274B-BF67-BCC5-9A2D9ED4C20B}"/>
              </a:ext>
            </a:extLst>
          </p:cNvPr>
          <p:cNvGrpSpPr/>
          <p:nvPr/>
        </p:nvGrpSpPr>
        <p:grpSpPr>
          <a:xfrm>
            <a:off x="5443734" y="2749233"/>
            <a:ext cx="259920" cy="173520"/>
            <a:chOff x="5443734" y="2749233"/>
            <a:chExt cx="259920" cy="1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0E33C0F-7831-BF66-34FB-3BBA80B3EB35}"/>
                    </a:ext>
                  </a:extLst>
                </p14:cNvPr>
                <p14:cNvContentPartPr/>
                <p14:nvPr/>
              </p14:nvContentPartPr>
              <p14:xfrm>
                <a:off x="5443734" y="2749233"/>
                <a:ext cx="71280" cy="173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0E33C0F-7831-BF66-34FB-3BBA80B3EB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26094" y="2731233"/>
                  <a:ext cx="106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2E47DC-A11E-5A84-49A9-36AC356CD510}"/>
                    </a:ext>
                  </a:extLst>
                </p14:cNvPr>
                <p14:cNvContentPartPr/>
                <p14:nvPr/>
              </p14:nvContentPartPr>
              <p14:xfrm>
                <a:off x="5585934" y="2757873"/>
                <a:ext cx="117720" cy="91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2E47DC-A11E-5A84-49A9-36AC356CD5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67934" y="2740233"/>
                  <a:ext cx="1533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063297-9E8E-710A-F847-B0E53F8DD794}"/>
              </a:ext>
            </a:extLst>
          </p:cNvPr>
          <p:cNvGrpSpPr/>
          <p:nvPr/>
        </p:nvGrpSpPr>
        <p:grpSpPr>
          <a:xfrm>
            <a:off x="6113694" y="2767953"/>
            <a:ext cx="198000" cy="107280"/>
            <a:chOff x="6113694" y="2767953"/>
            <a:chExt cx="19800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9171335-B0BE-682E-E271-90003C7AD4EF}"/>
                    </a:ext>
                  </a:extLst>
                </p14:cNvPr>
                <p14:cNvContentPartPr/>
                <p14:nvPr/>
              </p14:nvContentPartPr>
              <p14:xfrm>
                <a:off x="6113694" y="2767953"/>
                <a:ext cx="19800" cy="107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9171335-B0BE-682E-E271-90003C7AD4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96054" y="2749953"/>
                  <a:ext cx="5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D75B2C6-D234-9DE0-DF1A-448A6BE67001}"/>
                    </a:ext>
                  </a:extLst>
                </p14:cNvPr>
                <p14:cNvContentPartPr/>
                <p14:nvPr/>
              </p14:nvContentPartPr>
              <p14:xfrm>
                <a:off x="6295854" y="2783073"/>
                <a:ext cx="15840" cy="88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D75B2C6-D234-9DE0-DF1A-448A6BE670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77854" y="2765433"/>
                  <a:ext cx="5148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48680A-124A-837D-793C-952B293A2AD6}"/>
              </a:ext>
            </a:extLst>
          </p:cNvPr>
          <p:cNvGrpSpPr/>
          <p:nvPr/>
        </p:nvGrpSpPr>
        <p:grpSpPr>
          <a:xfrm>
            <a:off x="6802734" y="2743113"/>
            <a:ext cx="370080" cy="160560"/>
            <a:chOff x="6802734" y="2743113"/>
            <a:chExt cx="370080" cy="1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9FD0D5A-CEEB-2FFF-F179-1CA624B57066}"/>
                    </a:ext>
                  </a:extLst>
                </p14:cNvPr>
                <p14:cNvContentPartPr/>
                <p14:nvPr/>
              </p14:nvContentPartPr>
              <p14:xfrm>
                <a:off x="6802734" y="2743113"/>
                <a:ext cx="5400" cy="107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9FD0D5A-CEEB-2FFF-F179-1CA624B570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84734" y="2725473"/>
                  <a:ext cx="41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D04C60-C54E-4160-19EC-05DBED621C2A}"/>
                    </a:ext>
                  </a:extLst>
                </p14:cNvPr>
                <p14:cNvContentPartPr/>
                <p14:nvPr/>
              </p14:nvContentPartPr>
              <p14:xfrm>
                <a:off x="6975534" y="2753193"/>
                <a:ext cx="197280" cy="150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D04C60-C54E-4160-19EC-05DBED621C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57894" y="2735193"/>
                  <a:ext cx="23292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3122466-F1E5-7FCE-E640-C84D7606F176}"/>
                  </a:ext>
                </a:extLst>
              </p14:cNvPr>
              <p14:cNvContentPartPr/>
              <p14:nvPr/>
            </p14:nvContentPartPr>
            <p14:xfrm>
              <a:off x="7509774" y="2827353"/>
              <a:ext cx="782640" cy="63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3122466-F1E5-7FCE-E640-C84D7606F17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491774" y="2809353"/>
                <a:ext cx="8182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7D6A2A5-5720-4584-3DF2-261A2F4DC97B}"/>
                  </a:ext>
                </a:extLst>
              </p14:cNvPr>
              <p14:cNvContentPartPr/>
              <p14:nvPr/>
            </p14:nvContentPartPr>
            <p14:xfrm>
              <a:off x="5578374" y="942753"/>
              <a:ext cx="2838960" cy="13856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7D6A2A5-5720-4584-3DF2-261A2F4DC97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560374" y="924753"/>
                <a:ext cx="2874600" cy="14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A640D11-F94D-5A2B-D754-0C39077A1FA8}"/>
                  </a:ext>
                </a:extLst>
              </p14:cNvPr>
              <p14:cNvContentPartPr/>
              <p14:nvPr/>
            </p14:nvContentPartPr>
            <p14:xfrm>
              <a:off x="5192094" y="758793"/>
              <a:ext cx="35640" cy="2804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A640D11-F94D-5A2B-D754-0C39077A1FA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74094" y="740793"/>
                <a:ext cx="712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CB9E430-E097-C950-04B6-34CA7960C487}"/>
                  </a:ext>
                </a:extLst>
              </p14:cNvPr>
              <p14:cNvContentPartPr/>
              <p14:nvPr/>
            </p14:nvContentPartPr>
            <p14:xfrm>
              <a:off x="4521414" y="609393"/>
              <a:ext cx="157320" cy="281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CB9E430-E097-C950-04B6-34CA7960C48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503774" y="591753"/>
                <a:ext cx="1929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515A25-A6A6-077B-59BC-88C112B63E0A}"/>
                  </a:ext>
                </a:extLst>
              </p14:cNvPr>
              <p14:cNvContentPartPr/>
              <p14:nvPr/>
            </p14:nvContentPartPr>
            <p14:xfrm>
              <a:off x="4547694" y="536673"/>
              <a:ext cx="183240" cy="1656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515A25-A6A6-077B-59BC-88C112B63E0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29694" y="519033"/>
                <a:ext cx="2188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B3B1C5C-56A6-0CBA-AC01-032BEA2055A9}"/>
                  </a:ext>
                </a:extLst>
              </p14:cNvPr>
              <p14:cNvContentPartPr/>
              <p14:nvPr/>
            </p14:nvContentPartPr>
            <p14:xfrm>
              <a:off x="4817334" y="545313"/>
              <a:ext cx="133200" cy="1569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B3B1C5C-56A6-0CBA-AC01-032BEA2055A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799694" y="527673"/>
                <a:ext cx="1688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861CDE1-9C2E-D262-A8BB-6E9928989BB3}"/>
                  </a:ext>
                </a:extLst>
              </p14:cNvPr>
              <p14:cNvContentPartPr/>
              <p14:nvPr/>
            </p14:nvContentPartPr>
            <p14:xfrm>
              <a:off x="4999854" y="492393"/>
              <a:ext cx="146160" cy="1166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861CDE1-9C2E-D262-A8BB-6E9928989BB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81854" y="474393"/>
                <a:ext cx="1818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7ECEFEF-E6D2-EFB0-9BB7-77615333B413}"/>
                  </a:ext>
                </a:extLst>
              </p14:cNvPr>
              <p14:cNvContentPartPr/>
              <p14:nvPr/>
            </p14:nvContentPartPr>
            <p14:xfrm>
              <a:off x="5164734" y="426513"/>
              <a:ext cx="141840" cy="1476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7ECEFEF-E6D2-EFB0-9BB7-77615333B41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46734" y="408513"/>
                <a:ext cx="1774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4DA05C5-07F2-8E7B-D8CA-25EECF166E92}"/>
                  </a:ext>
                </a:extLst>
              </p14:cNvPr>
              <p14:cNvContentPartPr/>
              <p14:nvPr/>
            </p14:nvContentPartPr>
            <p14:xfrm>
              <a:off x="5374614" y="381153"/>
              <a:ext cx="149400" cy="1159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4DA05C5-07F2-8E7B-D8CA-25EECF166E9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56614" y="363153"/>
                <a:ext cx="1850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DABB970-8D0D-0BE9-B33E-E7843F3A99C0}"/>
                  </a:ext>
                </a:extLst>
              </p14:cNvPr>
              <p14:cNvContentPartPr/>
              <p14:nvPr/>
            </p14:nvContentPartPr>
            <p14:xfrm>
              <a:off x="5563974" y="386193"/>
              <a:ext cx="152640" cy="81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DABB970-8D0D-0BE9-B33E-E7843F3A99C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45974" y="368193"/>
                <a:ext cx="1882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BB9B8D3-B1B0-3E81-9BB9-865C0E9BEA84}"/>
                  </a:ext>
                </a:extLst>
              </p14:cNvPr>
              <p14:cNvContentPartPr/>
              <p14:nvPr/>
            </p14:nvContentPartPr>
            <p14:xfrm>
              <a:off x="5770614" y="339393"/>
              <a:ext cx="177120" cy="106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BB9B8D3-B1B0-3E81-9BB9-865C0E9BEA8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752974" y="321753"/>
                <a:ext cx="2127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7C70299-A093-FBB9-A65D-24A186BA08AB}"/>
                  </a:ext>
                </a:extLst>
              </p14:cNvPr>
              <p14:cNvContentPartPr/>
              <p14:nvPr/>
            </p14:nvContentPartPr>
            <p14:xfrm>
              <a:off x="5985174" y="275313"/>
              <a:ext cx="219960" cy="2066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7C70299-A093-FBB9-A65D-24A186BA08A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967534" y="257313"/>
                <a:ext cx="2556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477F2CD-F10D-0522-7F5E-F1A34B946F88}"/>
                  </a:ext>
                </a:extLst>
              </p14:cNvPr>
              <p14:cNvContentPartPr/>
              <p14:nvPr/>
            </p14:nvContentPartPr>
            <p14:xfrm>
              <a:off x="6090654" y="2360433"/>
              <a:ext cx="1381680" cy="694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477F2CD-F10D-0522-7F5E-F1A34B946F8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73014" y="2342793"/>
                <a:ext cx="14173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F343403-5361-C425-E425-D9FAB9A38D19}"/>
                  </a:ext>
                </a:extLst>
              </p14:cNvPr>
              <p14:cNvContentPartPr/>
              <p14:nvPr/>
            </p14:nvContentPartPr>
            <p14:xfrm>
              <a:off x="5538054" y="955713"/>
              <a:ext cx="183240" cy="1469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F343403-5361-C425-E425-D9FAB9A38D1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520414" y="938073"/>
                <a:ext cx="218880" cy="150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1A2EDB88-FCC4-4D6E-CE05-780A5AC3A1E4}"/>
              </a:ext>
            </a:extLst>
          </p:cNvPr>
          <p:cNvGrpSpPr/>
          <p:nvPr/>
        </p:nvGrpSpPr>
        <p:grpSpPr>
          <a:xfrm>
            <a:off x="4244214" y="1522353"/>
            <a:ext cx="1179720" cy="1027440"/>
            <a:chOff x="4244214" y="1522353"/>
            <a:chExt cx="1179720" cy="10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82B6BF2-3D39-A1E0-4AA1-D7C93641AC0D}"/>
                    </a:ext>
                  </a:extLst>
                </p14:cNvPr>
                <p14:cNvContentPartPr/>
                <p14:nvPr/>
              </p14:nvContentPartPr>
              <p14:xfrm>
                <a:off x="4303254" y="2263233"/>
                <a:ext cx="333000" cy="286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82B6BF2-3D39-A1E0-4AA1-D7C93641AC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85614" y="2245233"/>
                  <a:ext cx="368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8F3423-3B73-E464-50F8-77F2F5C70BC2}"/>
                    </a:ext>
                  </a:extLst>
                </p14:cNvPr>
                <p14:cNvContentPartPr/>
                <p14:nvPr/>
              </p14:nvContentPartPr>
              <p14:xfrm>
                <a:off x="4455174" y="2310753"/>
                <a:ext cx="125280" cy="116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8F3423-3B73-E464-50F8-77F2F5C70BC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37534" y="2292753"/>
                  <a:ext cx="160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FAA7EE1-6F65-5A4D-295E-02182E9C350B}"/>
                    </a:ext>
                  </a:extLst>
                </p14:cNvPr>
                <p14:cNvContentPartPr/>
                <p14:nvPr/>
              </p14:nvContentPartPr>
              <p14:xfrm>
                <a:off x="4568214" y="2160273"/>
                <a:ext cx="210600" cy="153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FAA7EE1-6F65-5A4D-295E-02182E9C350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50574" y="2142273"/>
                  <a:ext cx="246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BB8013D-DB7E-6F6B-AE7B-D91F739EA552}"/>
                    </a:ext>
                  </a:extLst>
                </p14:cNvPr>
                <p14:cNvContentPartPr/>
                <p14:nvPr/>
              </p14:nvContentPartPr>
              <p14:xfrm>
                <a:off x="4787814" y="2104113"/>
                <a:ext cx="94680" cy="144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BB8013D-DB7E-6F6B-AE7B-D91F739EA5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9814" y="2086113"/>
                  <a:ext cx="130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4638D4-6054-7CC1-C2B4-C78E20EF7758}"/>
                    </a:ext>
                  </a:extLst>
                </p14:cNvPr>
                <p14:cNvContentPartPr/>
                <p14:nvPr/>
              </p14:nvContentPartPr>
              <p14:xfrm>
                <a:off x="4924254" y="2057313"/>
                <a:ext cx="155160" cy="75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4638D4-6054-7CC1-C2B4-C78E20EF775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06614" y="2039673"/>
                  <a:ext cx="190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D60ABB-4192-19D5-D150-C6A2D614AD60}"/>
                    </a:ext>
                  </a:extLst>
                </p14:cNvPr>
                <p14:cNvContentPartPr/>
                <p14:nvPr/>
              </p14:nvContentPartPr>
              <p14:xfrm>
                <a:off x="5079054" y="1988193"/>
                <a:ext cx="95400" cy="83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D60ABB-4192-19D5-D150-C6A2D614AD6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61414" y="1970553"/>
                  <a:ext cx="131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CE853AB-0DBA-E13C-3AD3-18CBAE42685B}"/>
                    </a:ext>
                  </a:extLst>
                </p14:cNvPr>
                <p14:cNvContentPartPr/>
                <p14:nvPr/>
              </p14:nvContentPartPr>
              <p14:xfrm>
                <a:off x="5166534" y="1910433"/>
                <a:ext cx="117000" cy="83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CE853AB-0DBA-E13C-3AD3-18CBAE4268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48894" y="1892433"/>
                  <a:ext cx="152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F0ACF9-9C37-A1DB-FEE4-D46AAD65E168}"/>
                    </a:ext>
                  </a:extLst>
                </p14:cNvPr>
                <p14:cNvContentPartPr/>
                <p14:nvPr/>
              </p14:nvContentPartPr>
              <p14:xfrm>
                <a:off x="5214414" y="1883073"/>
                <a:ext cx="209520" cy="78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F0ACF9-9C37-A1DB-FEE4-D46AAD65E16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96414" y="1865073"/>
                  <a:ext cx="245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1200064-B5F5-8AA5-C875-83A701A17DA6}"/>
                    </a:ext>
                  </a:extLst>
                </p14:cNvPr>
                <p14:cNvContentPartPr/>
                <p14:nvPr/>
              </p14:nvContentPartPr>
              <p14:xfrm>
                <a:off x="4244214" y="1589313"/>
                <a:ext cx="692280" cy="162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1200064-B5F5-8AA5-C875-83A701A17DA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26574" y="1571673"/>
                  <a:ext cx="727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8AD811C-2AC7-7935-CEC0-CAA569B5EC07}"/>
                    </a:ext>
                  </a:extLst>
                </p14:cNvPr>
                <p14:cNvContentPartPr/>
                <p14:nvPr/>
              </p14:nvContentPartPr>
              <p14:xfrm>
                <a:off x="4603854" y="1522353"/>
                <a:ext cx="344520" cy="279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8AD811C-2AC7-7935-CEC0-CAA569B5EC0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86214" y="1504353"/>
                  <a:ext cx="38016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AD18E32-B8BD-942C-9B0A-5BE3FAB7F536}"/>
              </a:ext>
            </a:extLst>
          </p:cNvPr>
          <p:cNvGrpSpPr/>
          <p:nvPr/>
        </p:nvGrpSpPr>
        <p:grpSpPr>
          <a:xfrm>
            <a:off x="7506894" y="3672273"/>
            <a:ext cx="2202840" cy="431280"/>
            <a:chOff x="7506894" y="3672273"/>
            <a:chExt cx="220284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D3D8938-6270-1129-3124-AC607463814E}"/>
                    </a:ext>
                  </a:extLst>
                </p14:cNvPr>
                <p14:cNvContentPartPr/>
                <p14:nvPr/>
              </p14:nvContentPartPr>
              <p14:xfrm>
                <a:off x="7506894" y="3672273"/>
                <a:ext cx="234360" cy="413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D3D8938-6270-1129-3124-AC607463814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89254" y="3654273"/>
                  <a:ext cx="2700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B679004-63DF-82E2-49F5-81707B1F4EBC}"/>
                    </a:ext>
                  </a:extLst>
                </p14:cNvPr>
                <p14:cNvContentPartPr/>
                <p14:nvPr/>
              </p14:nvContentPartPr>
              <p14:xfrm>
                <a:off x="7867254" y="3975033"/>
                <a:ext cx="34200" cy="85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B679004-63DF-82E2-49F5-81707B1F4EB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49254" y="3957033"/>
                  <a:ext cx="69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A9D69D-5696-5DD2-AB0E-B421A76D4599}"/>
                    </a:ext>
                  </a:extLst>
                </p14:cNvPr>
                <p14:cNvContentPartPr/>
                <p14:nvPr/>
              </p14:nvContentPartPr>
              <p14:xfrm>
                <a:off x="7882734" y="3793233"/>
                <a:ext cx="52200" cy="8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A9D69D-5696-5DD2-AB0E-B421A76D459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64734" y="3775233"/>
                  <a:ext cx="87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EC395D0-7081-C09C-3769-9519E87AC9E1}"/>
                    </a:ext>
                  </a:extLst>
                </p14:cNvPr>
                <p14:cNvContentPartPr/>
                <p14:nvPr/>
              </p14:nvContentPartPr>
              <p14:xfrm>
                <a:off x="8003694" y="3967833"/>
                <a:ext cx="194040" cy="106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EC395D0-7081-C09C-3769-9519E87AC9E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86054" y="3950193"/>
                  <a:ext cx="229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295B49-7CEE-1A45-1BEC-E0CE0DCDE440}"/>
                    </a:ext>
                  </a:extLst>
                </p14:cNvPr>
                <p14:cNvContentPartPr/>
                <p14:nvPr/>
              </p14:nvContentPartPr>
              <p14:xfrm>
                <a:off x="8327334" y="3922473"/>
                <a:ext cx="173160" cy="163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295B49-7CEE-1A45-1BEC-E0CE0DCDE4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09334" y="3904833"/>
                  <a:ext cx="208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98A9AF4-1518-C454-3498-46CABF7E4726}"/>
                    </a:ext>
                  </a:extLst>
                </p14:cNvPr>
                <p14:cNvContentPartPr/>
                <p14:nvPr/>
              </p14:nvContentPartPr>
              <p14:xfrm>
                <a:off x="8607774" y="3990513"/>
                <a:ext cx="330840" cy="86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98A9AF4-1518-C454-3498-46CABF7E472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89774" y="3972513"/>
                  <a:ext cx="366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BC2F33B-4F60-FB30-6417-334D634E4294}"/>
                    </a:ext>
                  </a:extLst>
                </p14:cNvPr>
                <p14:cNvContentPartPr/>
                <p14:nvPr/>
              </p14:nvContentPartPr>
              <p14:xfrm>
                <a:off x="9044814" y="3876033"/>
                <a:ext cx="19800" cy="216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BC2F33B-4F60-FB30-6417-334D634E429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26814" y="3858393"/>
                  <a:ext cx="55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A6A1231-D6D4-250B-9497-65E3A4FA8E9D}"/>
                    </a:ext>
                  </a:extLst>
                </p14:cNvPr>
                <p14:cNvContentPartPr/>
                <p14:nvPr/>
              </p14:nvContentPartPr>
              <p14:xfrm>
                <a:off x="9278094" y="3967113"/>
                <a:ext cx="167400" cy="114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A6A1231-D6D4-250B-9497-65E3A4FA8E9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60094" y="3949113"/>
                  <a:ext cx="203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F3E23D0-3085-883B-3DE9-440095198722}"/>
                    </a:ext>
                  </a:extLst>
                </p14:cNvPr>
                <p14:cNvContentPartPr/>
                <p14:nvPr/>
              </p14:nvContentPartPr>
              <p14:xfrm>
                <a:off x="9685614" y="3708993"/>
                <a:ext cx="24120" cy="394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F3E23D0-3085-883B-3DE9-44009519872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67614" y="3691353"/>
                  <a:ext cx="59760" cy="43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FFCED45-E228-ECD1-AD0A-BC40740008B3}"/>
              </a:ext>
            </a:extLst>
          </p:cNvPr>
          <p:cNvGrpSpPr/>
          <p:nvPr/>
        </p:nvGrpSpPr>
        <p:grpSpPr>
          <a:xfrm>
            <a:off x="8311494" y="4304433"/>
            <a:ext cx="3550680" cy="1063440"/>
            <a:chOff x="8311494" y="4304433"/>
            <a:chExt cx="3550680" cy="10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1D2D3A6-06FE-39BB-A701-C96F4D2BBD61}"/>
                    </a:ext>
                  </a:extLst>
                </p14:cNvPr>
                <p14:cNvContentPartPr/>
                <p14:nvPr/>
              </p14:nvContentPartPr>
              <p14:xfrm>
                <a:off x="8563494" y="4407033"/>
                <a:ext cx="318240" cy="234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1D2D3A6-06FE-39BB-A701-C96F4D2BBD6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45494" y="4389033"/>
                  <a:ext cx="353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1A208EF-B7E0-435C-1906-6855498C4990}"/>
                    </a:ext>
                  </a:extLst>
                </p14:cNvPr>
                <p14:cNvContentPartPr/>
                <p14:nvPr/>
              </p14:nvContentPartPr>
              <p14:xfrm>
                <a:off x="8931774" y="4452753"/>
                <a:ext cx="390240" cy="209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1A208EF-B7E0-435C-1906-6855498C49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13774" y="4434753"/>
                  <a:ext cx="425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240033-D696-43F6-4D0A-44BFFF42911E}"/>
                    </a:ext>
                  </a:extLst>
                </p14:cNvPr>
                <p14:cNvContentPartPr/>
                <p14:nvPr/>
              </p14:nvContentPartPr>
              <p14:xfrm>
                <a:off x="9290334" y="4481193"/>
                <a:ext cx="276840" cy="388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240033-D696-43F6-4D0A-44BFFF42911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72334" y="4463193"/>
                  <a:ext cx="3124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027D110-5A4E-E6DA-CD04-743E28D6ADAF}"/>
                    </a:ext>
                  </a:extLst>
                </p14:cNvPr>
                <p14:cNvContentPartPr/>
                <p14:nvPr/>
              </p14:nvContentPartPr>
              <p14:xfrm>
                <a:off x="9706134" y="4480113"/>
                <a:ext cx="201960" cy="203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027D110-5A4E-E6DA-CD04-743E28D6ADA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88494" y="4462473"/>
                  <a:ext cx="237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F418428-09AA-B582-52BD-B2EE05DB61E9}"/>
                    </a:ext>
                  </a:extLst>
                </p14:cNvPr>
                <p14:cNvContentPartPr/>
                <p14:nvPr/>
              </p14:nvContentPartPr>
              <p14:xfrm>
                <a:off x="9996654" y="4508913"/>
                <a:ext cx="217080" cy="157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F418428-09AA-B582-52BD-B2EE05DB61E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78654" y="4491273"/>
                  <a:ext cx="252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C56C835-3BCA-43D4-557D-E806A096C043}"/>
                    </a:ext>
                  </a:extLst>
                </p14:cNvPr>
                <p14:cNvContentPartPr/>
                <p14:nvPr/>
              </p14:nvContentPartPr>
              <p14:xfrm>
                <a:off x="10260534" y="4461753"/>
                <a:ext cx="146880" cy="216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C56C835-3BCA-43D4-557D-E806A096C04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42534" y="4443753"/>
                  <a:ext cx="182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022783-60D8-5002-98D8-1415F7E5A3F5}"/>
                    </a:ext>
                  </a:extLst>
                </p14:cNvPr>
                <p14:cNvContentPartPr/>
                <p14:nvPr/>
              </p14:nvContentPartPr>
              <p14:xfrm>
                <a:off x="10534134" y="4482273"/>
                <a:ext cx="142200" cy="207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022783-60D8-5002-98D8-1415F7E5A3F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16134" y="4464633"/>
                  <a:ext cx="177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855F0C8-807B-1716-F6E3-A7FA9CD72803}"/>
                    </a:ext>
                  </a:extLst>
                </p14:cNvPr>
                <p14:cNvContentPartPr/>
                <p14:nvPr/>
              </p14:nvContentPartPr>
              <p14:xfrm>
                <a:off x="10813494" y="4553193"/>
                <a:ext cx="40680" cy="1033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855F0C8-807B-1716-F6E3-A7FA9CD7280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95854" y="4535553"/>
                  <a:ext cx="76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383FEFB-0062-EA2F-5AB4-415F9E90AD45}"/>
                    </a:ext>
                  </a:extLst>
                </p14:cNvPr>
                <p14:cNvContentPartPr/>
                <p14:nvPr/>
              </p14:nvContentPartPr>
              <p14:xfrm>
                <a:off x="10855254" y="4390113"/>
                <a:ext cx="36720" cy="49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383FEFB-0062-EA2F-5AB4-415F9E90AD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37254" y="4372473"/>
                  <a:ext cx="72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226CE5E-16BA-4EBC-F04E-1D677F3EF77F}"/>
                    </a:ext>
                  </a:extLst>
                </p14:cNvPr>
                <p14:cNvContentPartPr/>
                <p14:nvPr/>
              </p14:nvContentPartPr>
              <p14:xfrm>
                <a:off x="11041014" y="4535193"/>
                <a:ext cx="72000" cy="83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226CE5E-16BA-4EBC-F04E-1D677F3EF7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023374" y="4517193"/>
                  <a:ext cx="107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5F739E-FB34-34E1-DF82-7AF2BAABEDDF}"/>
                    </a:ext>
                  </a:extLst>
                </p14:cNvPr>
                <p14:cNvContentPartPr/>
                <p14:nvPr/>
              </p14:nvContentPartPr>
              <p14:xfrm>
                <a:off x="11022654" y="4503153"/>
                <a:ext cx="182160" cy="170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5F739E-FB34-34E1-DF82-7AF2BAABEDD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05014" y="4485153"/>
                  <a:ext cx="217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97846B0-FB2D-FB76-D7AE-C27E05C1DD29}"/>
                    </a:ext>
                  </a:extLst>
                </p14:cNvPr>
                <p14:cNvContentPartPr/>
                <p14:nvPr/>
              </p14:nvContentPartPr>
              <p14:xfrm>
                <a:off x="11322174" y="4560393"/>
                <a:ext cx="279720" cy="154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97846B0-FB2D-FB76-D7AE-C27E05C1DD2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04174" y="4542753"/>
                  <a:ext cx="315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3CBB6D2-5780-5A58-E121-2921B04B7926}"/>
                    </a:ext>
                  </a:extLst>
                </p14:cNvPr>
                <p14:cNvContentPartPr/>
                <p14:nvPr/>
              </p14:nvContentPartPr>
              <p14:xfrm>
                <a:off x="8311494" y="4304433"/>
                <a:ext cx="236880" cy="413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3CBB6D2-5780-5A58-E121-2921B04B79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93854" y="4286793"/>
                  <a:ext cx="2725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4850B0C-463F-6E1A-B4EC-1F566DE70E8F}"/>
                    </a:ext>
                  </a:extLst>
                </p14:cNvPr>
                <p14:cNvContentPartPr/>
                <p14:nvPr/>
              </p14:nvContentPartPr>
              <p14:xfrm>
                <a:off x="11459694" y="4320633"/>
                <a:ext cx="402480" cy="508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4850B0C-463F-6E1A-B4EC-1F566DE70E8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442054" y="4302633"/>
                  <a:ext cx="438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7818AC9-5F32-556E-C1D1-FCBF6A7A980B}"/>
                    </a:ext>
                  </a:extLst>
                </p14:cNvPr>
                <p14:cNvContentPartPr/>
                <p14:nvPr/>
              </p14:nvContentPartPr>
              <p14:xfrm>
                <a:off x="8782014" y="4970793"/>
                <a:ext cx="550440" cy="397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7818AC9-5F32-556E-C1D1-FCBF6A7A980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64014" y="4952793"/>
                  <a:ext cx="5860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0CC98E6-C620-7B72-ABAB-FA9AE6BACCA4}"/>
                    </a:ext>
                  </a:extLst>
                </p14:cNvPr>
                <p14:cNvContentPartPr/>
                <p14:nvPr/>
              </p14:nvContentPartPr>
              <p14:xfrm>
                <a:off x="9421374" y="5012193"/>
                <a:ext cx="356760" cy="338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0CC98E6-C620-7B72-ABAB-FA9AE6BACCA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403734" y="4994193"/>
                  <a:ext cx="3924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3E67F98-8264-FEDA-A91C-AE51DF6B97E9}"/>
                    </a:ext>
                  </a:extLst>
                </p14:cNvPr>
                <p14:cNvContentPartPr/>
                <p14:nvPr/>
              </p14:nvContentPartPr>
              <p14:xfrm>
                <a:off x="9876054" y="5056833"/>
                <a:ext cx="583920" cy="308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3E67F98-8264-FEDA-A91C-AE51DF6B97E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58414" y="5039193"/>
                  <a:ext cx="619560" cy="34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F4127C8-021D-D846-5D75-103032AE306F}"/>
                  </a:ext>
                </a:extLst>
              </p14:cNvPr>
              <p14:cNvContentPartPr/>
              <p14:nvPr/>
            </p14:nvContentPartPr>
            <p14:xfrm>
              <a:off x="4431774" y="3902673"/>
              <a:ext cx="32760" cy="72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F4127C8-021D-D846-5D75-103032AE306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414134" y="3885033"/>
                <a:ext cx="6840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1AF4E28-5A7A-BF33-4B9E-F5671348E32E}"/>
              </a:ext>
            </a:extLst>
          </p:cNvPr>
          <p:cNvGrpSpPr/>
          <p:nvPr/>
        </p:nvGrpSpPr>
        <p:grpSpPr>
          <a:xfrm>
            <a:off x="3735534" y="3313713"/>
            <a:ext cx="2182680" cy="1742400"/>
            <a:chOff x="3735534" y="3313713"/>
            <a:chExt cx="2182680" cy="174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0FF29C7-23A4-22D8-52EA-7FE4D34603D6}"/>
                    </a:ext>
                  </a:extLst>
                </p14:cNvPr>
                <p14:cNvContentPartPr/>
                <p14:nvPr/>
              </p14:nvContentPartPr>
              <p14:xfrm>
                <a:off x="5333934" y="4263753"/>
                <a:ext cx="160200" cy="5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0FF29C7-23A4-22D8-52EA-7FE4D34603D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15934" y="4246113"/>
                  <a:ext cx="195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A953563-9F93-911E-F69F-129EC878C883}"/>
                    </a:ext>
                  </a:extLst>
                </p14:cNvPr>
                <p14:cNvContentPartPr/>
                <p14:nvPr/>
              </p14:nvContentPartPr>
              <p14:xfrm>
                <a:off x="5354814" y="4498473"/>
                <a:ext cx="147240" cy="12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A953563-9F93-911E-F69F-129EC878C88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36814" y="4480473"/>
                  <a:ext cx="182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D9ECF32-0F74-F5A4-62F3-7BA337F0B146}"/>
                    </a:ext>
                  </a:extLst>
                </p14:cNvPr>
                <p14:cNvContentPartPr/>
                <p14:nvPr/>
              </p14:nvContentPartPr>
              <p14:xfrm>
                <a:off x="5262294" y="4785033"/>
                <a:ext cx="245880" cy="403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D9ECF32-0F74-F5A4-62F3-7BA337F0B1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44654" y="4767393"/>
                  <a:ext cx="281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80B781-4BB8-2BE0-57B5-54CC2065E4C3}"/>
                    </a:ext>
                  </a:extLst>
                </p14:cNvPr>
                <p14:cNvContentPartPr/>
                <p14:nvPr/>
              </p14:nvContentPartPr>
              <p14:xfrm>
                <a:off x="3891054" y="3483993"/>
                <a:ext cx="164160" cy="142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80B781-4BB8-2BE0-57B5-54CC2065E4C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73414" y="3465993"/>
                  <a:ext cx="199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33F2637-E788-FC35-4E6B-BC7A77B05EE7}"/>
                    </a:ext>
                  </a:extLst>
                </p14:cNvPr>
                <p14:cNvContentPartPr/>
                <p14:nvPr/>
              </p14:nvContentPartPr>
              <p14:xfrm>
                <a:off x="4083654" y="3491553"/>
                <a:ext cx="174600" cy="119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33F2637-E788-FC35-4E6B-BC7A77B05EE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65654" y="3473553"/>
                  <a:ext cx="210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A80FA49-F963-2529-0DA5-AEFF52D36E68}"/>
                    </a:ext>
                  </a:extLst>
                </p14:cNvPr>
                <p14:cNvContentPartPr/>
                <p14:nvPr/>
              </p14:nvContentPartPr>
              <p14:xfrm>
                <a:off x="4234854" y="3502353"/>
                <a:ext cx="100440" cy="150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A80FA49-F963-2529-0DA5-AEFF52D36E6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16854" y="3484713"/>
                  <a:ext cx="136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C99138E-C0C1-D829-6724-EB1207A89430}"/>
                    </a:ext>
                  </a:extLst>
                </p14:cNvPr>
                <p14:cNvContentPartPr/>
                <p14:nvPr/>
              </p14:nvContentPartPr>
              <p14:xfrm>
                <a:off x="4452654" y="3466353"/>
                <a:ext cx="5400" cy="153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99138E-C0C1-D829-6724-EB1207A8943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35014" y="3448713"/>
                  <a:ext cx="41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DC04455-515C-7423-835B-8C87A5ECE18A}"/>
                    </a:ext>
                  </a:extLst>
                </p14:cNvPr>
                <p14:cNvContentPartPr/>
                <p14:nvPr/>
              </p14:nvContentPartPr>
              <p14:xfrm>
                <a:off x="4407294" y="3560673"/>
                <a:ext cx="189000" cy="12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DC04455-515C-7423-835B-8C87A5ECE18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89294" y="3542673"/>
                  <a:ext cx="224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A206321-5FAB-BE82-7BEE-8B19B5B0D6F1}"/>
                    </a:ext>
                  </a:extLst>
                </p14:cNvPr>
                <p14:cNvContentPartPr/>
                <p14:nvPr/>
              </p14:nvContentPartPr>
              <p14:xfrm>
                <a:off x="4651014" y="3465633"/>
                <a:ext cx="157320" cy="211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A206321-5FAB-BE82-7BEE-8B19B5B0D6F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33014" y="3447993"/>
                  <a:ext cx="1929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58CA61C-A274-F570-F5E5-D4A8750AC7DC}"/>
                    </a:ext>
                  </a:extLst>
                </p14:cNvPr>
                <p14:cNvContentPartPr/>
                <p14:nvPr/>
              </p14:nvContentPartPr>
              <p14:xfrm>
                <a:off x="4841094" y="3618273"/>
                <a:ext cx="136800" cy="77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58CA61C-A274-F570-F5E5-D4A8750AC7D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23454" y="3600273"/>
                  <a:ext cx="172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1889F59-F857-3997-049A-9E13F76F9E56}"/>
                    </a:ext>
                  </a:extLst>
                </p14:cNvPr>
                <p14:cNvContentPartPr/>
                <p14:nvPr/>
              </p14:nvContentPartPr>
              <p14:xfrm>
                <a:off x="5099934" y="3632673"/>
                <a:ext cx="74520" cy="84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1889F59-F857-3997-049A-9E13F76F9E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82294" y="3615033"/>
                  <a:ext cx="110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06007DD-1C89-6AD1-700A-7B5C865DEA5B}"/>
                    </a:ext>
                  </a:extLst>
                </p14:cNvPr>
                <p14:cNvContentPartPr/>
                <p14:nvPr/>
              </p14:nvContentPartPr>
              <p14:xfrm>
                <a:off x="5049174" y="3624753"/>
                <a:ext cx="144720" cy="120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06007DD-1C89-6AD1-700A-7B5C865DEA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31534" y="3607113"/>
                  <a:ext cx="180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DBA8B1F-FD1A-D2BC-3913-2BEE08C6EBD9}"/>
                    </a:ext>
                  </a:extLst>
                </p14:cNvPr>
                <p14:cNvContentPartPr/>
                <p14:nvPr/>
              </p14:nvContentPartPr>
              <p14:xfrm>
                <a:off x="5358414" y="3687033"/>
                <a:ext cx="235440" cy="17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DBA8B1F-FD1A-D2BC-3913-2BEE08C6EB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40414" y="3669033"/>
                  <a:ext cx="271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6A4BD49-39AA-FC5D-234A-63FB1B4F02DC}"/>
                    </a:ext>
                  </a:extLst>
                </p14:cNvPr>
                <p14:cNvContentPartPr/>
                <p14:nvPr/>
              </p14:nvContentPartPr>
              <p14:xfrm>
                <a:off x="5367774" y="3978273"/>
                <a:ext cx="170640" cy="8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6A4BD49-39AA-FC5D-234A-63FB1B4F02D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49774" y="3960633"/>
                  <a:ext cx="206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91B12F-3855-9632-06BB-7C570240BD8C}"/>
                    </a:ext>
                  </a:extLst>
                </p14:cNvPr>
                <p14:cNvContentPartPr/>
                <p14:nvPr/>
              </p14:nvContentPartPr>
              <p14:xfrm>
                <a:off x="5720574" y="3610713"/>
                <a:ext cx="193680" cy="145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91B12F-3855-9632-06BB-7C570240BD8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02574" y="3593073"/>
                  <a:ext cx="229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C8E83EC-6BF7-555E-1682-7BB7D35A9485}"/>
                    </a:ext>
                  </a:extLst>
                </p14:cNvPr>
                <p14:cNvContentPartPr/>
                <p14:nvPr/>
              </p14:nvContentPartPr>
              <p14:xfrm>
                <a:off x="5713374" y="3870633"/>
                <a:ext cx="196560" cy="140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C8E83EC-6BF7-555E-1682-7BB7D35A94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95734" y="3852993"/>
                  <a:ext cx="232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369C4FB-174A-267D-1DD5-6EFD5031D486}"/>
                    </a:ext>
                  </a:extLst>
                </p14:cNvPr>
                <p14:cNvContentPartPr/>
                <p14:nvPr/>
              </p14:nvContentPartPr>
              <p14:xfrm>
                <a:off x="5742174" y="4177713"/>
                <a:ext cx="42120" cy="158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369C4FB-174A-267D-1DD5-6EFD5031D48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24174" y="4160073"/>
                  <a:ext cx="77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06C90C9-4D00-ED84-11B5-EAEAEE1F5862}"/>
                    </a:ext>
                  </a:extLst>
                </p14:cNvPr>
                <p14:cNvContentPartPr/>
                <p14:nvPr/>
              </p14:nvContentPartPr>
              <p14:xfrm>
                <a:off x="5742174" y="4482633"/>
                <a:ext cx="39240" cy="145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06C90C9-4D00-ED84-11B5-EAEAEE1F586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24174" y="4464993"/>
                  <a:ext cx="74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A6CEB3-A714-FE13-0489-BCA2FED5DF43}"/>
                    </a:ext>
                  </a:extLst>
                </p14:cNvPr>
                <p14:cNvContentPartPr/>
                <p14:nvPr/>
              </p14:nvContentPartPr>
              <p14:xfrm>
                <a:off x="5644974" y="4756953"/>
                <a:ext cx="273240" cy="198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A6CEB3-A714-FE13-0489-BCA2FED5DF4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26974" y="4739313"/>
                  <a:ext cx="308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0F43BA-117A-5832-F804-8A557604C648}"/>
                    </a:ext>
                  </a:extLst>
                </p14:cNvPr>
                <p14:cNvContentPartPr/>
                <p14:nvPr/>
              </p14:nvContentPartPr>
              <p14:xfrm>
                <a:off x="3735534" y="3313713"/>
                <a:ext cx="2022120" cy="1742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0F43BA-117A-5832-F804-8A557604C64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17534" y="3295713"/>
                  <a:ext cx="2057760" cy="177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D44FEB3-90A4-FB3C-7D39-5D3ABC8A2BCD}"/>
                  </a:ext>
                </a:extLst>
              </p14:cNvPr>
              <p14:cNvContentPartPr/>
              <p14:nvPr/>
            </p14:nvContentPartPr>
            <p14:xfrm>
              <a:off x="7843854" y="1479513"/>
              <a:ext cx="1076400" cy="3970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D44FEB3-90A4-FB3C-7D39-5D3ABC8A2BC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825854" y="1461513"/>
                <a:ext cx="11120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6553122-8AA8-C25F-25B5-64310AF5B9CA}"/>
                  </a:ext>
                </a:extLst>
              </p14:cNvPr>
              <p14:cNvContentPartPr/>
              <p14:nvPr/>
            </p14:nvContentPartPr>
            <p14:xfrm>
              <a:off x="1816374" y="3427473"/>
              <a:ext cx="725400" cy="16131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6553122-8AA8-C25F-25B5-64310AF5B9C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798734" y="3409833"/>
                <a:ext cx="761040" cy="16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1CB9A5B-4403-BB70-D8ED-8D01E6C7E09E}"/>
                  </a:ext>
                </a:extLst>
              </p14:cNvPr>
              <p14:cNvContentPartPr/>
              <p14:nvPr/>
            </p14:nvContentPartPr>
            <p14:xfrm>
              <a:off x="2459334" y="3355833"/>
              <a:ext cx="720000" cy="16473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1CB9A5B-4403-BB70-D8ED-8D01E6C7E09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441334" y="3337833"/>
                <a:ext cx="755640" cy="168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4D963F6-A0B2-4CEE-6272-BA589512660D}"/>
              </a:ext>
            </a:extLst>
          </p:cNvPr>
          <p:cNvGrpSpPr/>
          <p:nvPr/>
        </p:nvGrpSpPr>
        <p:grpSpPr>
          <a:xfrm>
            <a:off x="362334" y="3137673"/>
            <a:ext cx="2763720" cy="1672920"/>
            <a:chOff x="362334" y="3137673"/>
            <a:chExt cx="2763720" cy="167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922D06C-372D-316E-D7BA-A8D263910312}"/>
                    </a:ext>
                  </a:extLst>
                </p14:cNvPr>
                <p14:cNvContentPartPr/>
                <p14:nvPr/>
              </p14:nvContentPartPr>
              <p14:xfrm>
                <a:off x="595974" y="3533313"/>
                <a:ext cx="205920" cy="207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922D06C-372D-316E-D7BA-A8D26391031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7974" y="3515313"/>
                  <a:ext cx="241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7FA12ED-AD2C-063E-5D3E-F9E006241642}"/>
                    </a:ext>
                  </a:extLst>
                </p14:cNvPr>
                <p14:cNvContentPartPr/>
                <p14:nvPr/>
              </p14:nvContentPartPr>
              <p14:xfrm>
                <a:off x="921414" y="3606753"/>
                <a:ext cx="8280" cy="82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7FA12ED-AD2C-063E-5D3E-F9E00624164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03414" y="3588753"/>
                  <a:ext cx="43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C7C018F-0B08-8BD3-1F48-DB290461233E}"/>
                    </a:ext>
                  </a:extLst>
                </p14:cNvPr>
                <p14:cNvContentPartPr/>
                <p14:nvPr/>
              </p14:nvContentPartPr>
              <p14:xfrm>
                <a:off x="885054" y="3508473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C7C018F-0B08-8BD3-1F48-DB290461233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7054" y="34904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BA8645A-4AC1-AB36-1C79-ED82FDC2BA75}"/>
                    </a:ext>
                  </a:extLst>
                </p14:cNvPr>
                <p14:cNvContentPartPr/>
                <p14:nvPr/>
              </p14:nvContentPartPr>
              <p14:xfrm>
                <a:off x="1012854" y="3535113"/>
                <a:ext cx="127080" cy="171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BA8645A-4AC1-AB36-1C79-ED82FDC2BA7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4854" y="3517473"/>
                  <a:ext cx="162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C29F423-F814-8DBE-23A0-7F150F29B5D0}"/>
                    </a:ext>
                  </a:extLst>
                </p14:cNvPr>
                <p14:cNvContentPartPr/>
                <p14:nvPr/>
              </p14:nvContentPartPr>
              <p14:xfrm>
                <a:off x="1225254" y="3518553"/>
                <a:ext cx="51120" cy="159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C29F423-F814-8DBE-23A0-7F150F29B5D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07614" y="3500553"/>
                  <a:ext cx="86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55D6975-9792-8D0B-E736-3E6F5A513073}"/>
                    </a:ext>
                  </a:extLst>
                </p14:cNvPr>
                <p14:cNvContentPartPr/>
                <p14:nvPr/>
              </p14:nvContentPartPr>
              <p14:xfrm>
                <a:off x="1371054" y="3467793"/>
                <a:ext cx="186120" cy="207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55D6975-9792-8D0B-E736-3E6F5A51307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53054" y="3449793"/>
                  <a:ext cx="221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41FDB5F-F065-C293-0137-1DDF5F2884FB}"/>
                    </a:ext>
                  </a:extLst>
                </p14:cNvPr>
                <p14:cNvContentPartPr/>
                <p14:nvPr/>
              </p14:nvContentPartPr>
              <p14:xfrm>
                <a:off x="1522974" y="3597393"/>
                <a:ext cx="131760" cy="204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41FDB5F-F065-C293-0137-1DDF5F2884F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04974" y="3579393"/>
                  <a:ext cx="1674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B9728D5-1CB5-8932-CC10-FC4CDF50D3EB}"/>
                    </a:ext>
                  </a:extLst>
                </p14:cNvPr>
                <p14:cNvContentPartPr/>
                <p14:nvPr/>
              </p14:nvContentPartPr>
              <p14:xfrm>
                <a:off x="1792254" y="3648153"/>
                <a:ext cx="182160" cy="97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B9728D5-1CB5-8932-CC10-FC4CDF50D3E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74254" y="3630513"/>
                  <a:ext cx="217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654F092-44FA-5A65-AFD8-6210FFFD706F}"/>
                    </a:ext>
                  </a:extLst>
                </p14:cNvPr>
                <p14:cNvContentPartPr/>
                <p14:nvPr/>
              </p14:nvContentPartPr>
              <p14:xfrm>
                <a:off x="1781814" y="3880713"/>
                <a:ext cx="167760" cy="3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654F092-44FA-5A65-AFD8-6210FFFD706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64174" y="3863073"/>
                  <a:ext cx="203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AA5A11D-54DC-AEAB-FB6C-D93C6F590EA4}"/>
                    </a:ext>
                  </a:extLst>
                </p14:cNvPr>
                <p14:cNvContentPartPr/>
                <p14:nvPr/>
              </p14:nvContentPartPr>
              <p14:xfrm>
                <a:off x="1671294" y="4257633"/>
                <a:ext cx="162720" cy="7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AA5A11D-54DC-AEAB-FB6C-D93C6F590EA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53294" y="4239993"/>
                  <a:ext cx="198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7BFFC5-0F23-8D2F-D4D1-6FF6A57E76B2}"/>
                    </a:ext>
                  </a:extLst>
                </p14:cNvPr>
                <p14:cNvContentPartPr/>
                <p14:nvPr/>
              </p14:nvContentPartPr>
              <p14:xfrm>
                <a:off x="1612614" y="4545993"/>
                <a:ext cx="257760" cy="27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7BFFC5-0F23-8D2F-D4D1-6FF6A57E76B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94974" y="4527993"/>
                  <a:ext cx="293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8B22444-DB0C-009C-9295-6EFEE4D0203E}"/>
                    </a:ext>
                  </a:extLst>
                </p14:cNvPr>
                <p14:cNvContentPartPr/>
                <p14:nvPr/>
              </p14:nvContentPartPr>
              <p14:xfrm>
                <a:off x="2227494" y="3304713"/>
                <a:ext cx="360" cy="34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8B22444-DB0C-009C-9295-6EFEE4D0203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09854" y="3286713"/>
                  <a:ext cx="36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53DF6E5-CC38-DCC4-C5DB-EA24BEAF1A0F}"/>
                    </a:ext>
                  </a:extLst>
                </p14:cNvPr>
                <p14:cNvContentPartPr/>
                <p14:nvPr/>
              </p14:nvContentPartPr>
              <p14:xfrm>
                <a:off x="2212014" y="3284553"/>
                <a:ext cx="21240" cy="1170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53DF6E5-CC38-DCC4-C5DB-EA24BEAF1A0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94014" y="3266553"/>
                  <a:ext cx="56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CAA8EDE-2E06-EE09-C0AF-6C1136EEAA37}"/>
                    </a:ext>
                  </a:extLst>
                </p14:cNvPr>
                <p14:cNvContentPartPr/>
                <p14:nvPr/>
              </p14:nvContentPartPr>
              <p14:xfrm>
                <a:off x="2310654" y="3276633"/>
                <a:ext cx="15840" cy="127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CAA8EDE-2E06-EE09-C0AF-6C1136EEAA3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93014" y="3258633"/>
                  <a:ext cx="51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CA8F349-3FA4-3777-5A23-61CF7107D422}"/>
                    </a:ext>
                  </a:extLst>
                </p14:cNvPr>
                <p14:cNvContentPartPr/>
                <p14:nvPr/>
              </p14:nvContentPartPr>
              <p14:xfrm>
                <a:off x="2171694" y="3326673"/>
                <a:ext cx="203040" cy="7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CA8F349-3FA4-3777-5A23-61CF7107D42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53694" y="3308673"/>
                  <a:ext cx="238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85FD4E3-3F44-5B8C-00A6-C973553DC55B}"/>
                    </a:ext>
                  </a:extLst>
                </p14:cNvPr>
                <p14:cNvContentPartPr/>
                <p14:nvPr/>
              </p14:nvContentPartPr>
              <p14:xfrm>
                <a:off x="2171694" y="3401553"/>
                <a:ext cx="239400" cy="10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85FD4E3-3F44-5B8C-00A6-C973553DC55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53694" y="3383553"/>
                  <a:ext cx="275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BFCBAB-0B44-27C5-345D-16C21CD583FE}"/>
                    </a:ext>
                  </a:extLst>
                </p14:cNvPr>
                <p14:cNvContentPartPr/>
                <p14:nvPr/>
              </p14:nvContentPartPr>
              <p14:xfrm>
                <a:off x="2495334" y="3267993"/>
                <a:ext cx="190800" cy="133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BFCBAB-0B44-27C5-345D-16C21CD583F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77334" y="3249993"/>
                  <a:ext cx="226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F1588EE-1934-3DD4-3879-0A5076C2E342}"/>
                    </a:ext>
                  </a:extLst>
                </p14:cNvPr>
                <p14:cNvContentPartPr/>
                <p14:nvPr/>
              </p14:nvContentPartPr>
              <p14:xfrm>
                <a:off x="2698734" y="3235593"/>
                <a:ext cx="213120" cy="95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F1588EE-1934-3DD4-3879-0A5076C2E34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80734" y="3217953"/>
                  <a:ext cx="248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0C95D17-2F0F-7A8A-F0F1-B8D296628F3F}"/>
                    </a:ext>
                  </a:extLst>
                </p14:cNvPr>
                <p14:cNvContentPartPr/>
                <p14:nvPr/>
              </p14:nvContentPartPr>
              <p14:xfrm>
                <a:off x="2840934" y="3204273"/>
                <a:ext cx="101160" cy="93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0C95D17-2F0F-7A8A-F0F1-B8D296628F3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23294" y="3186633"/>
                  <a:ext cx="136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FBB7BF8-795A-958B-192B-281DC9D3248E}"/>
                    </a:ext>
                  </a:extLst>
                </p14:cNvPr>
                <p14:cNvContentPartPr/>
                <p14:nvPr/>
              </p14:nvContentPartPr>
              <p14:xfrm>
                <a:off x="2970894" y="3137673"/>
                <a:ext cx="72000" cy="89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FBB7BF8-795A-958B-192B-281DC9D3248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53254" y="3119673"/>
                  <a:ext cx="107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565F717-A29A-40DC-0564-42A1F6D8C2A1}"/>
                    </a:ext>
                  </a:extLst>
                </p14:cNvPr>
                <p14:cNvContentPartPr/>
                <p14:nvPr/>
              </p14:nvContentPartPr>
              <p14:xfrm>
                <a:off x="3004734" y="3142713"/>
                <a:ext cx="121320" cy="46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565F717-A29A-40DC-0564-42A1F6D8C2A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87094" y="3125073"/>
                  <a:ext cx="156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7A43C1-6737-69B9-6C80-8F31C50C9967}"/>
                    </a:ext>
                  </a:extLst>
                </p14:cNvPr>
                <p14:cNvContentPartPr/>
                <p14:nvPr/>
              </p14:nvContentPartPr>
              <p14:xfrm>
                <a:off x="2656614" y="3442953"/>
                <a:ext cx="142920" cy="131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7A43C1-6737-69B9-6C80-8F31C50C996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638614" y="3425313"/>
                  <a:ext cx="178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04AAB15-063D-8282-ECBC-0A4D5D34485A}"/>
                    </a:ext>
                  </a:extLst>
                </p14:cNvPr>
                <p14:cNvContentPartPr/>
                <p14:nvPr/>
              </p14:nvContentPartPr>
              <p14:xfrm>
                <a:off x="2808894" y="3481113"/>
                <a:ext cx="95040" cy="76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04AAB15-063D-8282-ECBC-0A4D5D34485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90894" y="3463113"/>
                  <a:ext cx="13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DA0F2B6-1BAF-295C-4D97-609866337EDC}"/>
                    </a:ext>
                  </a:extLst>
                </p14:cNvPr>
                <p14:cNvContentPartPr/>
                <p14:nvPr/>
              </p14:nvContentPartPr>
              <p14:xfrm>
                <a:off x="2939934" y="3466353"/>
                <a:ext cx="152280" cy="23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DA0F2B6-1BAF-295C-4D97-609866337ED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921934" y="3448713"/>
                  <a:ext cx="187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B25F0DE-C160-20A4-7CF7-3E2EAEC07247}"/>
                    </a:ext>
                  </a:extLst>
                </p14:cNvPr>
                <p14:cNvContentPartPr/>
                <p14:nvPr/>
              </p14:nvContentPartPr>
              <p14:xfrm>
                <a:off x="2987814" y="3462393"/>
                <a:ext cx="34200" cy="79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B25F0DE-C160-20A4-7CF7-3E2EAEC0724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70174" y="3444393"/>
                  <a:ext cx="69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6E3D56-60C8-C57F-0422-B6E0D78EE3BB}"/>
                    </a:ext>
                  </a:extLst>
                </p14:cNvPr>
                <p14:cNvContentPartPr/>
                <p14:nvPr/>
              </p14:nvContentPartPr>
              <p14:xfrm>
                <a:off x="362334" y="3287793"/>
                <a:ext cx="459360" cy="1404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6E3D56-60C8-C57F-0422-B6E0D78EE3B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4334" y="3270153"/>
                  <a:ext cx="495000" cy="14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7F7EE59-91C0-7567-D2E6-45175BD4F031}"/>
                    </a:ext>
                  </a:extLst>
                </p14:cNvPr>
                <p14:cNvContentPartPr/>
                <p14:nvPr/>
              </p14:nvContentPartPr>
              <p14:xfrm>
                <a:off x="2115894" y="3566073"/>
                <a:ext cx="217440" cy="155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7F7EE59-91C0-7567-D2E6-45175BD4F03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97894" y="3548073"/>
                  <a:ext cx="253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2C7B4B8-610D-17A1-C505-337BCE59C219}"/>
                    </a:ext>
                  </a:extLst>
                </p14:cNvPr>
                <p14:cNvContentPartPr/>
                <p14:nvPr/>
              </p14:nvContentPartPr>
              <p14:xfrm>
                <a:off x="2098614" y="3806553"/>
                <a:ext cx="135720" cy="221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2C7B4B8-610D-17A1-C505-337BCE59C21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080974" y="3788913"/>
                  <a:ext cx="171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01D7809-B458-A360-2929-F2D7DBDD565C}"/>
                    </a:ext>
                  </a:extLst>
                </p14:cNvPr>
                <p14:cNvContentPartPr/>
                <p14:nvPr/>
              </p14:nvContentPartPr>
              <p14:xfrm>
                <a:off x="1965054" y="4178433"/>
                <a:ext cx="199080" cy="174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01D7809-B458-A360-2929-F2D7DBDD565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947054" y="4160433"/>
                  <a:ext cx="234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FDF3FE3-5246-25ED-74AE-E8065461A351}"/>
                    </a:ext>
                  </a:extLst>
                </p14:cNvPr>
                <p14:cNvContentPartPr/>
                <p14:nvPr/>
              </p14:nvContentPartPr>
              <p14:xfrm>
                <a:off x="2062254" y="4507833"/>
                <a:ext cx="39240" cy="217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FDF3FE3-5246-25ED-74AE-E8065461A35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44614" y="4490193"/>
                  <a:ext cx="74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D38B3F9-A92E-AE83-9C72-0C0E7D72D942}"/>
                    </a:ext>
                  </a:extLst>
                </p14:cNvPr>
                <p14:cNvContentPartPr/>
                <p14:nvPr/>
              </p14:nvContentPartPr>
              <p14:xfrm>
                <a:off x="2635014" y="3662913"/>
                <a:ext cx="78840" cy="132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D38B3F9-A92E-AE83-9C72-0C0E7D72D94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17374" y="3644913"/>
                  <a:ext cx="114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FEC3D4C-44A7-6665-9A9D-3372FF08BA0D}"/>
                    </a:ext>
                  </a:extLst>
                </p14:cNvPr>
                <p14:cNvContentPartPr/>
                <p14:nvPr/>
              </p14:nvContentPartPr>
              <p14:xfrm>
                <a:off x="2651214" y="3663633"/>
                <a:ext cx="125280" cy="14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FEC3D4C-44A7-6665-9A9D-3372FF08BA0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33574" y="3645633"/>
                  <a:ext cx="160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F0A050B-CBF1-7438-CDB9-07BF083AA88E}"/>
                    </a:ext>
                  </a:extLst>
                </p14:cNvPr>
                <p14:cNvContentPartPr/>
                <p14:nvPr/>
              </p14:nvContentPartPr>
              <p14:xfrm>
                <a:off x="2812494" y="3671193"/>
                <a:ext cx="144000" cy="77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F0A050B-CBF1-7438-CDB9-07BF083AA88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94494" y="3653553"/>
                  <a:ext cx="179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BC921D1-EB7D-760F-45CF-08E5E18D4A9C}"/>
                    </a:ext>
                  </a:extLst>
                </p14:cNvPr>
                <p14:cNvContentPartPr/>
                <p14:nvPr/>
              </p14:nvContentPartPr>
              <p14:xfrm>
                <a:off x="2687574" y="3936873"/>
                <a:ext cx="360" cy="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BC921D1-EB7D-760F-45CF-08E5E18D4A9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69934" y="39192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03F744E-E3D6-CC87-ED34-F576A480F1E9}"/>
                    </a:ext>
                  </a:extLst>
                </p14:cNvPr>
                <p14:cNvContentPartPr/>
                <p14:nvPr/>
              </p14:nvContentPartPr>
              <p14:xfrm>
                <a:off x="2676054" y="3892233"/>
                <a:ext cx="11880" cy="175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03F744E-E3D6-CC87-ED34-F576A480F1E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658054" y="3874233"/>
                  <a:ext cx="47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5CC0DB7-6F71-6773-3917-16F8691E01F9}"/>
                    </a:ext>
                  </a:extLst>
                </p14:cNvPr>
                <p14:cNvContentPartPr/>
                <p14:nvPr/>
              </p14:nvContentPartPr>
              <p14:xfrm>
                <a:off x="2515854" y="3882153"/>
                <a:ext cx="214920" cy="1180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5CC0DB7-6F71-6773-3917-16F8691E01F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497854" y="3864153"/>
                  <a:ext cx="250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5DB0FF8-09B9-18EA-08B9-F747A3B091D5}"/>
                    </a:ext>
                  </a:extLst>
                </p14:cNvPr>
                <p14:cNvContentPartPr/>
                <p14:nvPr/>
              </p14:nvContentPartPr>
              <p14:xfrm>
                <a:off x="2840934" y="3906993"/>
                <a:ext cx="23400" cy="128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5DB0FF8-09B9-18EA-08B9-F747A3B091D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823294" y="3888993"/>
                  <a:ext cx="59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5341615-7159-B591-E393-A5E1B52C2189}"/>
                    </a:ext>
                  </a:extLst>
                </p14:cNvPr>
                <p14:cNvContentPartPr/>
                <p14:nvPr/>
              </p14:nvContentPartPr>
              <p14:xfrm>
                <a:off x="2784054" y="3863793"/>
                <a:ext cx="137880" cy="1382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5341615-7159-B591-E393-A5E1B52C218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66414" y="3845793"/>
                  <a:ext cx="173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DC0DC3C-B1C2-8267-B561-F70AB04E593C}"/>
                    </a:ext>
                  </a:extLst>
                </p14:cNvPr>
                <p14:cNvContentPartPr/>
                <p14:nvPr/>
              </p14:nvContentPartPr>
              <p14:xfrm>
                <a:off x="2642214" y="4249353"/>
                <a:ext cx="27720" cy="151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DC0DC3C-B1C2-8267-B561-F70AB04E593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624214" y="4231713"/>
                  <a:ext cx="63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C63D48F-91B4-17AD-393E-0BA527A96CE4}"/>
                    </a:ext>
                  </a:extLst>
                </p14:cNvPr>
                <p14:cNvContentPartPr/>
                <p14:nvPr/>
              </p14:nvContentPartPr>
              <p14:xfrm>
                <a:off x="2514414" y="4170873"/>
                <a:ext cx="212760" cy="1789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C63D48F-91B4-17AD-393E-0BA527A96CE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496414" y="4153233"/>
                  <a:ext cx="248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A6608A9-DF8A-B583-565D-E6D4EA3CFEF1}"/>
                    </a:ext>
                  </a:extLst>
                </p14:cNvPr>
                <p14:cNvContentPartPr/>
                <p14:nvPr/>
              </p14:nvContentPartPr>
              <p14:xfrm>
                <a:off x="2770014" y="4231713"/>
                <a:ext cx="168120" cy="169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A6608A9-DF8A-B583-565D-E6D4EA3CFEF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752374" y="4213713"/>
                  <a:ext cx="203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EBCE1CE-2DD9-BC2D-39BC-5ABC1698ABE7}"/>
                    </a:ext>
                  </a:extLst>
                </p14:cNvPr>
                <p14:cNvContentPartPr/>
                <p14:nvPr/>
              </p14:nvContentPartPr>
              <p14:xfrm>
                <a:off x="2609814" y="4618713"/>
                <a:ext cx="39240" cy="191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EBCE1CE-2DD9-BC2D-39BC-5ABC1698ABE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591814" y="4601073"/>
                  <a:ext cx="74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893780C-3C50-ABBD-975B-AD4D78E437B1}"/>
                    </a:ext>
                  </a:extLst>
                </p14:cNvPr>
                <p14:cNvContentPartPr/>
                <p14:nvPr/>
              </p14:nvContentPartPr>
              <p14:xfrm>
                <a:off x="2478414" y="4540233"/>
                <a:ext cx="180720" cy="193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893780C-3C50-ABBD-975B-AD4D78E437B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460774" y="4522593"/>
                  <a:ext cx="216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F6A9A97-31D3-A00B-4A4D-D1EB907EB153}"/>
                    </a:ext>
                  </a:extLst>
                </p14:cNvPr>
                <p14:cNvContentPartPr/>
                <p14:nvPr/>
              </p14:nvContentPartPr>
              <p14:xfrm>
                <a:off x="2699094" y="4620153"/>
                <a:ext cx="194040" cy="189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F6A9A97-31D3-A00B-4A4D-D1EB907EB15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681454" y="4602153"/>
                  <a:ext cx="22968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543B7B2-CF46-E672-8B2C-10B6835CC2A7}"/>
              </a:ext>
            </a:extLst>
          </p:cNvPr>
          <p:cNvGrpSpPr/>
          <p:nvPr/>
        </p:nvGrpSpPr>
        <p:grpSpPr>
          <a:xfrm>
            <a:off x="2848854" y="5440233"/>
            <a:ext cx="1886040" cy="267480"/>
            <a:chOff x="2848854" y="5440233"/>
            <a:chExt cx="188604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8ACC9AB-F435-AF47-9ABC-4814B2E45AD7}"/>
                    </a:ext>
                  </a:extLst>
                </p14:cNvPr>
                <p14:cNvContentPartPr/>
                <p14:nvPr/>
              </p14:nvContentPartPr>
              <p14:xfrm>
                <a:off x="2848854" y="5440233"/>
                <a:ext cx="36360" cy="265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8ACC9AB-F435-AF47-9ABC-4814B2E45AD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830854" y="5422233"/>
                  <a:ext cx="72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BBADDB5-AE80-21A1-47D1-8B3C28AA9E6A}"/>
                    </a:ext>
                  </a:extLst>
                </p14:cNvPr>
                <p14:cNvContentPartPr/>
                <p14:nvPr/>
              </p14:nvContentPartPr>
              <p14:xfrm>
                <a:off x="2851734" y="5451753"/>
                <a:ext cx="277200" cy="247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BBADDB5-AE80-21A1-47D1-8B3C28AA9E6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834094" y="5434113"/>
                  <a:ext cx="312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5D798DD-74DD-E329-3261-8C0C74FB8F3D}"/>
                    </a:ext>
                  </a:extLst>
                </p14:cNvPr>
                <p14:cNvContentPartPr/>
                <p14:nvPr/>
              </p14:nvContentPartPr>
              <p14:xfrm>
                <a:off x="3169974" y="5586753"/>
                <a:ext cx="173520" cy="120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5D798DD-74DD-E329-3261-8C0C74FB8F3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52334" y="5568753"/>
                  <a:ext cx="209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5B21D76-6CEB-5E97-42B8-4A04D8B85229}"/>
                    </a:ext>
                  </a:extLst>
                </p14:cNvPr>
                <p14:cNvContentPartPr/>
                <p14:nvPr/>
              </p14:nvContentPartPr>
              <p14:xfrm>
                <a:off x="3415494" y="5563713"/>
                <a:ext cx="114840" cy="1436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5B21D76-6CEB-5E97-42B8-4A04D8B8522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397494" y="5546073"/>
                  <a:ext cx="150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69DB217-C5CF-8541-7178-EFF7AB978F4F}"/>
                    </a:ext>
                  </a:extLst>
                </p14:cNvPr>
                <p14:cNvContentPartPr/>
                <p14:nvPr/>
              </p14:nvContentPartPr>
              <p14:xfrm>
                <a:off x="3642654" y="5602593"/>
                <a:ext cx="236520" cy="94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69DB217-C5CF-8541-7178-EFF7AB978F4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625014" y="5584953"/>
                  <a:ext cx="272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51957EE-A44F-D1FD-6606-1F5B144A07E1}"/>
                    </a:ext>
                  </a:extLst>
                </p14:cNvPr>
                <p14:cNvContentPartPr/>
                <p14:nvPr/>
              </p14:nvContentPartPr>
              <p14:xfrm>
                <a:off x="4023894" y="5508273"/>
                <a:ext cx="22320" cy="1940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51957EE-A44F-D1FD-6606-1F5B144A07E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005894" y="5490633"/>
                  <a:ext cx="57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35EC281-7562-EB14-1D69-AC33C1418C5F}"/>
                    </a:ext>
                  </a:extLst>
                </p14:cNvPr>
                <p14:cNvContentPartPr/>
                <p14:nvPr/>
              </p14:nvContentPartPr>
              <p14:xfrm>
                <a:off x="4225134" y="5558313"/>
                <a:ext cx="186120" cy="125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35EC281-7562-EB14-1D69-AC33C1418C5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207494" y="5540313"/>
                  <a:ext cx="221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059104C-7AD1-85D3-6B13-45A6CA3D505C}"/>
                    </a:ext>
                  </a:extLst>
                </p14:cNvPr>
                <p14:cNvContentPartPr/>
                <p14:nvPr/>
              </p14:nvContentPartPr>
              <p14:xfrm>
                <a:off x="4469214" y="5550393"/>
                <a:ext cx="265680" cy="1249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059104C-7AD1-85D3-6B13-45A6CA3D505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451574" y="5532393"/>
                  <a:ext cx="3013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A4FF8A2-7D32-5737-B43E-3BDA20D410E6}"/>
              </a:ext>
            </a:extLst>
          </p:cNvPr>
          <p:cNvGrpSpPr/>
          <p:nvPr/>
        </p:nvGrpSpPr>
        <p:grpSpPr>
          <a:xfrm>
            <a:off x="1865334" y="6062673"/>
            <a:ext cx="729000" cy="324360"/>
            <a:chOff x="1865334" y="6062673"/>
            <a:chExt cx="72900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2EE04E1-6912-12F3-B68A-163A478A6D55}"/>
                    </a:ext>
                  </a:extLst>
                </p14:cNvPr>
                <p14:cNvContentPartPr/>
                <p14:nvPr/>
              </p14:nvContentPartPr>
              <p14:xfrm>
                <a:off x="1865334" y="6122433"/>
                <a:ext cx="433080" cy="2606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2EE04E1-6912-12F3-B68A-163A478A6D5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847694" y="6104793"/>
                  <a:ext cx="468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B10D7F2-FF5D-BDBA-9BCA-E103BE8C568B}"/>
                    </a:ext>
                  </a:extLst>
                </p14:cNvPr>
                <p14:cNvContentPartPr/>
                <p14:nvPr/>
              </p14:nvContentPartPr>
              <p14:xfrm>
                <a:off x="2466534" y="6062673"/>
                <a:ext cx="31680" cy="295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B10D7F2-FF5D-BDBA-9BCA-E103BE8C568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448894" y="6045033"/>
                  <a:ext cx="673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8C467E6-0FCA-9387-BD41-5B45B71D217C}"/>
                    </a:ext>
                  </a:extLst>
                </p14:cNvPr>
                <p14:cNvContentPartPr/>
                <p14:nvPr/>
              </p14:nvContentPartPr>
              <p14:xfrm>
                <a:off x="2392374" y="6069873"/>
                <a:ext cx="69480" cy="77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8C467E6-0FCA-9387-BD41-5B45B71D217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374734" y="6051873"/>
                  <a:ext cx="105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D88ED27-B975-A694-B2C3-3C0C32D18614}"/>
                    </a:ext>
                  </a:extLst>
                </p14:cNvPr>
                <p14:cNvContentPartPr/>
                <p14:nvPr/>
              </p14:nvContentPartPr>
              <p14:xfrm>
                <a:off x="2445654" y="6346713"/>
                <a:ext cx="148680" cy="40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D88ED27-B975-A694-B2C3-3C0C32D1861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428014" y="6328713"/>
                  <a:ext cx="1843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0FFAB6B-774B-7FCF-7938-26A1968EF335}"/>
              </a:ext>
            </a:extLst>
          </p:cNvPr>
          <p:cNvGrpSpPr/>
          <p:nvPr/>
        </p:nvGrpSpPr>
        <p:grpSpPr>
          <a:xfrm>
            <a:off x="1886934" y="5428353"/>
            <a:ext cx="596880" cy="284760"/>
            <a:chOff x="1886934" y="5428353"/>
            <a:chExt cx="59688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0B32176-719A-4D3F-8EDB-D05E782E6424}"/>
                    </a:ext>
                  </a:extLst>
                </p14:cNvPr>
                <p14:cNvContentPartPr/>
                <p14:nvPr/>
              </p14:nvContentPartPr>
              <p14:xfrm>
                <a:off x="1886934" y="5490273"/>
                <a:ext cx="309960" cy="222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0B32176-719A-4D3F-8EDB-D05E782E642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869294" y="5472633"/>
                  <a:ext cx="345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525B2EB-71B3-9282-80D8-A7EDB1FA1290}"/>
                    </a:ext>
                  </a:extLst>
                </p14:cNvPr>
                <p14:cNvContentPartPr/>
                <p14:nvPr/>
              </p14:nvContentPartPr>
              <p14:xfrm>
                <a:off x="2355294" y="5428353"/>
                <a:ext cx="47880" cy="255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525B2EB-71B3-9282-80D8-A7EDB1FA129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37654" y="5410353"/>
                  <a:ext cx="83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B209E6F-91EA-64C4-A8DB-683CD72E6B43}"/>
                    </a:ext>
                  </a:extLst>
                </p14:cNvPr>
                <p14:cNvContentPartPr/>
                <p14:nvPr/>
              </p14:nvContentPartPr>
              <p14:xfrm>
                <a:off x="2321094" y="5432313"/>
                <a:ext cx="35280" cy="47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B209E6F-91EA-64C4-A8DB-683CD72E6B4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303454" y="5414313"/>
                  <a:ext cx="70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7A01ECB-F8DE-C336-C270-1E0960BCADBA}"/>
                    </a:ext>
                  </a:extLst>
                </p14:cNvPr>
                <p14:cNvContentPartPr/>
                <p14:nvPr/>
              </p14:nvContentPartPr>
              <p14:xfrm>
                <a:off x="2320374" y="5666313"/>
                <a:ext cx="163440" cy="158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7A01ECB-F8DE-C336-C270-1E0960BCADB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302734" y="5648313"/>
                  <a:ext cx="1990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28321A5-51B9-CA5E-3183-5730A9466CA1}"/>
              </a:ext>
            </a:extLst>
          </p:cNvPr>
          <p:cNvGrpSpPr/>
          <p:nvPr/>
        </p:nvGrpSpPr>
        <p:grpSpPr>
          <a:xfrm>
            <a:off x="2956134" y="6047913"/>
            <a:ext cx="1405080" cy="270360"/>
            <a:chOff x="2956134" y="6047913"/>
            <a:chExt cx="140508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BB365D9-BE46-D62E-1D61-8B93AB13EF9F}"/>
                    </a:ext>
                  </a:extLst>
                </p14:cNvPr>
                <p14:cNvContentPartPr/>
                <p14:nvPr/>
              </p14:nvContentPartPr>
              <p14:xfrm>
                <a:off x="2956134" y="6081753"/>
                <a:ext cx="246240" cy="147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BB365D9-BE46-D62E-1D61-8B93AB13EF9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938134" y="6064113"/>
                  <a:ext cx="281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911D1CA-4A0E-FE2F-4E4D-1AB78B436C0C}"/>
                    </a:ext>
                  </a:extLst>
                </p14:cNvPr>
                <p14:cNvContentPartPr/>
                <p14:nvPr/>
              </p14:nvContentPartPr>
              <p14:xfrm>
                <a:off x="3244854" y="6098313"/>
                <a:ext cx="255600" cy="138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911D1CA-4A0E-FE2F-4E4D-1AB78B436C0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226854" y="6080673"/>
                  <a:ext cx="291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0A1C349-9701-632A-B661-E5F736CB7A4C}"/>
                    </a:ext>
                  </a:extLst>
                </p14:cNvPr>
                <p14:cNvContentPartPr/>
                <p14:nvPr/>
              </p14:nvContentPartPr>
              <p14:xfrm>
                <a:off x="3559854" y="6089313"/>
                <a:ext cx="138240" cy="180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0A1C349-9701-632A-B661-E5F736CB7A4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541854" y="6071313"/>
                  <a:ext cx="173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2AFAEFA-4A75-6978-908E-5D5BA30CF107}"/>
                    </a:ext>
                  </a:extLst>
                </p14:cNvPr>
                <p14:cNvContentPartPr/>
                <p14:nvPr/>
              </p14:nvContentPartPr>
              <p14:xfrm>
                <a:off x="3807894" y="6047913"/>
                <a:ext cx="11880" cy="156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2AFAEFA-4A75-6978-908E-5D5BA30CF10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790254" y="6029913"/>
                  <a:ext cx="47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DF59960-0708-9D08-2125-FC96A2DD6B0C}"/>
                    </a:ext>
                  </a:extLst>
                </p14:cNvPr>
                <p14:cNvContentPartPr/>
                <p14:nvPr/>
              </p14:nvContentPartPr>
              <p14:xfrm>
                <a:off x="3800334" y="6136113"/>
                <a:ext cx="283680" cy="13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DF59960-0708-9D08-2125-FC96A2DD6B0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782334" y="6118113"/>
                  <a:ext cx="319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DB7899D-6CEC-622D-9BCB-8B2BE7FD4CCF}"/>
                    </a:ext>
                  </a:extLst>
                </p14:cNvPr>
                <p14:cNvContentPartPr/>
                <p14:nvPr/>
              </p14:nvContentPartPr>
              <p14:xfrm>
                <a:off x="4120014" y="6071313"/>
                <a:ext cx="241200" cy="246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DB7899D-6CEC-622D-9BCB-8B2BE7FD4CC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102374" y="6053313"/>
                  <a:ext cx="27684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6E1B86A-B949-6905-F3EB-06D84426BC75}"/>
                  </a:ext>
                </a:extLst>
              </p14:cNvPr>
              <p14:cNvContentPartPr/>
              <p14:nvPr/>
            </p14:nvContentPartPr>
            <p14:xfrm>
              <a:off x="1168374" y="5515113"/>
              <a:ext cx="282240" cy="295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6E1B86A-B949-6905-F3EB-06D84426BC75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150374" y="5497113"/>
                <a:ext cx="317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4B1E3750-77F9-5F1D-ACBB-08FD04BEA25D}"/>
                  </a:ext>
                </a:extLst>
              </p14:cNvPr>
              <p14:cNvContentPartPr/>
              <p14:nvPr/>
            </p14:nvContentPartPr>
            <p14:xfrm>
              <a:off x="1195374" y="6191553"/>
              <a:ext cx="282240" cy="2628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4B1E3750-77F9-5F1D-ACBB-08FD04BEA25D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1177734" y="6173553"/>
                <a:ext cx="317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8F03730-9AB3-1235-DAFA-373A1DEF97FE}"/>
                  </a:ext>
                </a:extLst>
              </p14:cNvPr>
              <p14:cNvContentPartPr/>
              <p14:nvPr/>
            </p14:nvContentPartPr>
            <p14:xfrm>
              <a:off x="1179894" y="6569193"/>
              <a:ext cx="298080" cy="4500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8F03730-9AB3-1235-DAFA-373A1DEF97FE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162254" y="6551193"/>
                <a:ext cx="33372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0F0E5A5-5BA1-369C-8EB4-95DC9790CBED}"/>
              </a:ext>
            </a:extLst>
          </p:cNvPr>
          <p:cNvGrpSpPr/>
          <p:nvPr/>
        </p:nvGrpSpPr>
        <p:grpSpPr>
          <a:xfrm>
            <a:off x="2004294" y="6538953"/>
            <a:ext cx="2019960" cy="202680"/>
            <a:chOff x="2004294" y="6538953"/>
            <a:chExt cx="201996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9EB1EA3-EFF2-F94A-9071-B51B328474F2}"/>
                    </a:ext>
                  </a:extLst>
                </p14:cNvPr>
                <p14:cNvContentPartPr/>
                <p14:nvPr/>
              </p14:nvContentPartPr>
              <p14:xfrm>
                <a:off x="2004294" y="6575313"/>
                <a:ext cx="195840" cy="166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9EB1EA3-EFF2-F94A-9071-B51B328474F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986654" y="6557313"/>
                  <a:ext cx="231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5F68BEC-A5C6-FCC3-1BD7-D54C6A01B16A}"/>
                    </a:ext>
                  </a:extLst>
                </p14:cNvPr>
                <p14:cNvContentPartPr/>
                <p14:nvPr/>
              </p14:nvContentPartPr>
              <p14:xfrm>
                <a:off x="2295894" y="6581793"/>
                <a:ext cx="228240" cy="122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5F68BEC-A5C6-FCC3-1BD7-D54C6A01B16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278254" y="6564153"/>
                  <a:ext cx="263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382C7AB-6D96-137F-A0D7-20BD2824DB9D}"/>
                    </a:ext>
                  </a:extLst>
                </p14:cNvPr>
                <p14:cNvContentPartPr/>
                <p14:nvPr/>
              </p14:nvContentPartPr>
              <p14:xfrm>
                <a:off x="2639334" y="6597993"/>
                <a:ext cx="142200" cy="1112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382C7AB-6D96-137F-A0D7-20BD2824DB9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621694" y="6580353"/>
                  <a:ext cx="177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3BB594D-F06B-FB51-CD99-AC6373BFF7E1}"/>
                    </a:ext>
                  </a:extLst>
                </p14:cNvPr>
                <p14:cNvContentPartPr/>
                <p14:nvPr/>
              </p14:nvContentPartPr>
              <p14:xfrm>
                <a:off x="2882694" y="6646593"/>
                <a:ext cx="8280" cy="244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3BB594D-F06B-FB51-CD99-AC6373BFF7E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64694" y="6628953"/>
                  <a:ext cx="43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16AD2E3-BD83-7060-C6E2-5B783C3D7312}"/>
                    </a:ext>
                  </a:extLst>
                </p14:cNvPr>
                <p14:cNvContentPartPr/>
                <p14:nvPr/>
              </p14:nvContentPartPr>
              <p14:xfrm>
                <a:off x="2857854" y="6538953"/>
                <a:ext cx="47160" cy="26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16AD2E3-BD83-7060-C6E2-5B783C3D731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840214" y="6521313"/>
                  <a:ext cx="82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FFA5F27-6E16-8D2F-4592-BD6A82BBC93C}"/>
                    </a:ext>
                  </a:extLst>
                </p14:cNvPr>
                <p14:cNvContentPartPr/>
                <p14:nvPr/>
              </p14:nvContentPartPr>
              <p14:xfrm>
                <a:off x="3052614" y="6603753"/>
                <a:ext cx="102960" cy="95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FFA5F27-6E16-8D2F-4592-BD6A82BBC93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034974" y="6586113"/>
                  <a:ext cx="138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D7B0F24-7165-42B4-5071-60723A6C46B5}"/>
                    </a:ext>
                  </a:extLst>
                </p14:cNvPr>
                <p14:cNvContentPartPr/>
                <p14:nvPr/>
              </p14:nvContentPartPr>
              <p14:xfrm>
                <a:off x="3237294" y="6605913"/>
                <a:ext cx="175680" cy="100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D7B0F24-7165-42B4-5071-60723A6C46B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219654" y="6588273"/>
                  <a:ext cx="211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F56BAF9-0168-267B-03BC-3DE99F4C9B50}"/>
                    </a:ext>
                  </a:extLst>
                </p14:cNvPr>
                <p14:cNvContentPartPr/>
                <p14:nvPr/>
              </p14:nvContentPartPr>
              <p14:xfrm>
                <a:off x="3526014" y="6613113"/>
                <a:ext cx="145800" cy="99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F56BAF9-0168-267B-03BC-3DE99F4C9B5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508014" y="6595473"/>
                  <a:ext cx="181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0A71CE9-421B-98B2-F157-8D042C3271DD}"/>
                    </a:ext>
                  </a:extLst>
                </p14:cNvPr>
                <p14:cNvContentPartPr/>
                <p14:nvPr/>
              </p14:nvContentPartPr>
              <p14:xfrm>
                <a:off x="3755694" y="6573153"/>
                <a:ext cx="268560" cy="1278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0A71CE9-421B-98B2-F157-8D042C3271D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737694" y="6555513"/>
                  <a:ext cx="3042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15BC47EC-6A4D-C150-418F-5C455CB6B908}"/>
              </a:ext>
            </a:extLst>
          </p:cNvPr>
          <p:cNvGrpSpPr/>
          <p:nvPr/>
        </p:nvGrpSpPr>
        <p:grpSpPr>
          <a:xfrm>
            <a:off x="4343574" y="6480273"/>
            <a:ext cx="372240" cy="196560"/>
            <a:chOff x="4343574" y="6480273"/>
            <a:chExt cx="37224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D4CF490-5B5D-39A3-4E8A-2AA682B1D966}"/>
                    </a:ext>
                  </a:extLst>
                </p14:cNvPr>
                <p14:cNvContentPartPr/>
                <p14:nvPr/>
              </p14:nvContentPartPr>
              <p14:xfrm>
                <a:off x="4343574" y="6585393"/>
                <a:ext cx="9360" cy="91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D4CF490-5B5D-39A3-4E8A-2AA682B1D96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25574" y="6567393"/>
                  <a:ext cx="4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6C77AAD-006F-BA77-F490-6CC77089FA86}"/>
                    </a:ext>
                  </a:extLst>
                </p14:cNvPr>
                <p14:cNvContentPartPr/>
                <p14:nvPr/>
              </p14:nvContentPartPr>
              <p14:xfrm>
                <a:off x="4344654" y="6480273"/>
                <a:ext cx="51120" cy="36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6C77AAD-006F-BA77-F490-6CC77089FA8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327014" y="6462633"/>
                  <a:ext cx="86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2E96A5E-88F4-B9F6-6DF7-7578ADE1AB18}"/>
                    </a:ext>
                  </a:extLst>
                </p14:cNvPr>
                <p14:cNvContentPartPr/>
                <p14:nvPr/>
              </p14:nvContentPartPr>
              <p14:xfrm>
                <a:off x="4517814" y="6571353"/>
                <a:ext cx="198000" cy="939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2E96A5E-88F4-B9F6-6DF7-7578ADE1AB1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499814" y="6553713"/>
                  <a:ext cx="2336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B74A6CE-6B57-359E-1092-A252E6527090}"/>
              </a:ext>
            </a:extLst>
          </p:cNvPr>
          <p:cNvGrpSpPr/>
          <p:nvPr/>
        </p:nvGrpSpPr>
        <p:grpSpPr>
          <a:xfrm>
            <a:off x="4971414" y="6308913"/>
            <a:ext cx="1158480" cy="385920"/>
            <a:chOff x="4971414" y="6308913"/>
            <a:chExt cx="115848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8F0E2E0-3C04-1C7A-2CFF-A9BAD091F09B}"/>
                    </a:ext>
                  </a:extLst>
                </p14:cNvPr>
                <p14:cNvContentPartPr/>
                <p14:nvPr/>
              </p14:nvContentPartPr>
              <p14:xfrm>
                <a:off x="5167614" y="6308913"/>
                <a:ext cx="95400" cy="344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8F0E2E0-3C04-1C7A-2CFF-A9BAD091F09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149614" y="6291273"/>
                  <a:ext cx="1310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8F854FF-45EB-942E-A7CE-148B6B231D6C}"/>
                    </a:ext>
                  </a:extLst>
                </p14:cNvPr>
                <p14:cNvContentPartPr/>
                <p14:nvPr/>
              </p14:nvContentPartPr>
              <p14:xfrm>
                <a:off x="4971414" y="6329073"/>
                <a:ext cx="514080" cy="158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8F854FF-45EB-942E-A7CE-148B6B231D6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953414" y="6311433"/>
                  <a:ext cx="549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057B354-F4B3-A1AE-291E-2F39791171D2}"/>
                    </a:ext>
                  </a:extLst>
                </p14:cNvPr>
                <p14:cNvContentPartPr/>
                <p14:nvPr/>
              </p14:nvContentPartPr>
              <p14:xfrm>
                <a:off x="5387214" y="6508713"/>
                <a:ext cx="169560" cy="1252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057B354-F4B3-A1AE-291E-2F39791171D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369574" y="6490713"/>
                  <a:ext cx="205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A0CCA67-FE11-FF33-4271-991351BD0293}"/>
                    </a:ext>
                  </a:extLst>
                </p14:cNvPr>
                <p14:cNvContentPartPr/>
                <p14:nvPr/>
              </p14:nvContentPartPr>
              <p14:xfrm>
                <a:off x="5640654" y="6563073"/>
                <a:ext cx="245880" cy="612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A0CCA67-FE11-FF33-4271-991351BD029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623014" y="6545073"/>
                  <a:ext cx="281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72844CF-63C4-13C2-41B5-BFD66BED57E7}"/>
                    </a:ext>
                  </a:extLst>
                </p14:cNvPr>
                <p14:cNvContentPartPr/>
                <p14:nvPr/>
              </p14:nvContentPartPr>
              <p14:xfrm>
                <a:off x="5951334" y="6422673"/>
                <a:ext cx="178560" cy="2721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72844CF-63C4-13C2-41B5-BFD66BED57E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933334" y="6404673"/>
                  <a:ext cx="21420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E892FBB-133B-D85D-C079-08FE23F7EF0B}"/>
              </a:ext>
            </a:extLst>
          </p:cNvPr>
          <p:cNvGrpSpPr/>
          <p:nvPr/>
        </p:nvGrpSpPr>
        <p:grpSpPr>
          <a:xfrm>
            <a:off x="6609054" y="6044673"/>
            <a:ext cx="1881000" cy="508320"/>
            <a:chOff x="6609054" y="6044673"/>
            <a:chExt cx="188100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366316A-7DD9-BFF3-D1E6-640EFEE79DA3}"/>
                    </a:ext>
                  </a:extLst>
                </p14:cNvPr>
                <p14:cNvContentPartPr/>
                <p14:nvPr/>
              </p14:nvContentPartPr>
              <p14:xfrm>
                <a:off x="6628494" y="6387393"/>
                <a:ext cx="4320" cy="1656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366316A-7DD9-BFF3-D1E6-640EFEE79DA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610494" y="6369393"/>
                  <a:ext cx="39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7794C62-092F-D58D-B7C1-896A8CEA0D9B}"/>
                    </a:ext>
                  </a:extLst>
                </p14:cNvPr>
                <p14:cNvContentPartPr/>
                <p14:nvPr/>
              </p14:nvContentPartPr>
              <p14:xfrm>
                <a:off x="6609054" y="6226833"/>
                <a:ext cx="56160" cy="237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7794C62-092F-D58D-B7C1-896A8CEA0D9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591054" y="6209193"/>
                  <a:ext cx="91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4166CFA-2E7D-F2CD-FD8C-BBDA58D2E2DE}"/>
                    </a:ext>
                  </a:extLst>
                </p14:cNvPr>
                <p14:cNvContentPartPr/>
                <p14:nvPr/>
              </p14:nvContentPartPr>
              <p14:xfrm>
                <a:off x="6770694" y="6044673"/>
                <a:ext cx="398520" cy="4896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4166CFA-2E7D-F2CD-FD8C-BBDA58D2E2D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753054" y="6026673"/>
                  <a:ext cx="4341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B6FFB2A-1253-75A7-3631-F3480BFECB88}"/>
                    </a:ext>
                  </a:extLst>
                </p14:cNvPr>
                <p14:cNvContentPartPr/>
                <p14:nvPr/>
              </p14:nvContentPartPr>
              <p14:xfrm>
                <a:off x="7222494" y="6394593"/>
                <a:ext cx="139680" cy="123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B6FFB2A-1253-75A7-3631-F3480BFECB8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204494" y="6376953"/>
                  <a:ext cx="175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A84E2D6-FF50-7FF1-3C41-D35CEA98EB86}"/>
                    </a:ext>
                  </a:extLst>
                </p14:cNvPr>
                <p14:cNvContentPartPr/>
                <p14:nvPr/>
              </p14:nvContentPartPr>
              <p14:xfrm>
                <a:off x="7523814" y="6243393"/>
                <a:ext cx="52200" cy="227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A84E2D6-FF50-7FF1-3C41-D35CEA98EB8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506174" y="6225393"/>
                  <a:ext cx="87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ACDD665-F840-A5F4-CB5C-41E59E49777F}"/>
                    </a:ext>
                  </a:extLst>
                </p14:cNvPr>
                <p14:cNvContentPartPr/>
                <p14:nvPr/>
              </p14:nvContentPartPr>
              <p14:xfrm>
                <a:off x="7718934" y="6182913"/>
                <a:ext cx="34560" cy="3225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ACDD665-F840-A5F4-CB5C-41E59E49777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701294" y="6164913"/>
                  <a:ext cx="70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D967252-85BD-AD61-F1B0-DBB576DEC741}"/>
                    </a:ext>
                  </a:extLst>
                </p14:cNvPr>
                <p14:cNvContentPartPr/>
                <p14:nvPr/>
              </p14:nvContentPartPr>
              <p14:xfrm>
                <a:off x="7572054" y="6331233"/>
                <a:ext cx="300600" cy="442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D967252-85BD-AD61-F1B0-DBB576DEC74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554414" y="6313593"/>
                  <a:ext cx="336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BB29877-0C9E-37BF-16C8-6D0D550CD05B}"/>
                    </a:ext>
                  </a:extLst>
                </p14:cNvPr>
                <p14:cNvContentPartPr/>
                <p14:nvPr/>
              </p14:nvContentPartPr>
              <p14:xfrm>
                <a:off x="7910814" y="6364353"/>
                <a:ext cx="141480" cy="133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BB29877-0C9E-37BF-16C8-6D0D550CD05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93174" y="6346353"/>
                  <a:ext cx="177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8CDE512-4BCD-9BBE-CFA8-903660091D2F}"/>
                    </a:ext>
                  </a:extLst>
                </p14:cNvPr>
                <p14:cNvContentPartPr/>
                <p14:nvPr/>
              </p14:nvContentPartPr>
              <p14:xfrm>
                <a:off x="8098374" y="6414393"/>
                <a:ext cx="150840" cy="943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8CDE512-4BCD-9BBE-CFA8-903660091D2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80734" y="6396393"/>
                  <a:ext cx="186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590E872-73E5-D1DF-3844-75E3C834B831}"/>
                    </a:ext>
                  </a:extLst>
                </p14:cNvPr>
                <p14:cNvContentPartPr/>
                <p14:nvPr/>
              </p14:nvContentPartPr>
              <p14:xfrm>
                <a:off x="8371254" y="6334473"/>
                <a:ext cx="118800" cy="2062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590E872-73E5-D1DF-3844-75E3C834B83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353614" y="6316833"/>
                  <a:ext cx="154440" cy="24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604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408BD34-8E8C-5B5B-4DD1-11CC39F2932B}"/>
              </a:ext>
            </a:extLst>
          </p:cNvPr>
          <p:cNvGrpSpPr/>
          <p:nvPr/>
        </p:nvGrpSpPr>
        <p:grpSpPr>
          <a:xfrm>
            <a:off x="2152254" y="1543233"/>
            <a:ext cx="4442760" cy="3542760"/>
            <a:chOff x="2152254" y="1543233"/>
            <a:chExt cx="4442760" cy="354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1BA4BA2-AA05-EE5D-AC53-C9033AB3EA17}"/>
                    </a:ext>
                  </a:extLst>
                </p14:cNvPr>
                <p14:cNvContentPartPr/>
                <p14:nvPr/>
              </p14:nvContentPartPr>
              <p14:xfrm>
                <a:off x="3294174" y="1543233"/>
                <a:ext cx="3300840" cy="2935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1BA4BA2-AA05-EE5D-AC53-C9033AB3EA1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76174" y="1525233"/>
                  <a:ext cx="3336480" cy="29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4F00F63-E694-D227-5BFC-19BC0B8DADC9}"/>
                    </a:ext>
                  </a:extLst>
                </p14:cNvPr>
                <p14:cNvContentPartPr/>
                <p14:nvPr/>
              </p14:nvContentPartPr>
              <p14:xfrm>
                <a:off x="3947214" y="2031753"/>
                <a:ext cx="2599560" cy="1765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4F00F63-E694-D227-5BFC-19BC0B8DAD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29214" y="2014113"/>
                  <a:ext cx="2635200" cy="18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D41FDB6-F0B2-989A-4A70-7AB58C5EE6EA}"/>
                    </a:ext>
                  </a:extLst>
                </p14:cNvPr>
                <p14:cNvContentPartPr/>
                <p14:nvPr/>
              </p14:nvContentPartPr>
              <p14:xfrm>
                <a:off x="2448534" y="2239833"/>
                <a:ext cx="130320" cy="401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D41FDB6-F0B2-989A-4A70-7AB58C5EE6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30534" y="2222193"/>
                  <a:ext cx="1659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856C20-F95F-5A66-D81B-79BD0693BC74}"/>
                    </a:ext>
                  </a:extLst>
                </p14:cNvPr>
                <p14:cNvContentPartPr/>
                <p14:nvPr/>
              </p14:nvContentPartPr>
              <p14:xfrm>
                <a:off x="2152254" y="2059473"/>
                <a:ext cx="549000" cy="261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856C20-F95F-5A66-D81B-79BD0693BC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34254" y="2041473"/>
                  <a:ext cx="584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D64E77-71C8-5869-F8DB-D8F11A5B4448}"/>
                    </a:ext>
                  </a:extLst>
                </p14:cNvPr>
                <p14:cNvContentPartPr/>
                <p14:nvPr/>
              </p14:nvContentPartPr>
              <p14:xfrm>
                <a:off x="2736894" y="2279433"/>
                <a:ext cx="182520" cy="133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D64E77-71C8-5869-F8DB-D8F11A5B44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8894" y="2261433"/>
                  <a:ext cx="218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F15459-F1D9-1B51-7A7B-9135A2404717}"/>
                    </a:ext>
                  </a:extLst>
                </p14:cNvPr>
                <p14:cNvContentPartPr/>
                <p14:nvPr/>
              </p14:nvContentPartPr>
              <p14:xfrm>
                <a:off x="3010134" y="2279793"/>
                <a:ext cx="31680" cy="4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F15459-F1D9-1B51-7A7B-9135A24047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92134" y="2262153"/>
                  <a:ext cx="67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EB9FEC-7E00-9C47-F274-02823D0BD0A3}"/>
                    </a:ext>
                  </a:extLst>
                </p14:cNvPr>
                <p14:cNvContentPartPr/>
                <p14:nvPr/>
              </p14:nvContentPartPr>
              <p14:xfrm>
                <a:off x="2935974" y="2100153"/>
                <a:ext cx="448920" cy="130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EB9FEC-7E00-9C47-F274-02823D0BD0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17974" y="2082153"/>
                  <a:ext cx="484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1B4AB1-67F4-2040-BA7A-2491A2B85820}"/>
                    </a:ext>
                  </a:extLst>
                </p14:cNvPr>
                <p14:cNvContentPartPr/>
                <p14:nvPr/>
              </p14:nvContentPartPr>
              <p14:xfrm>
                <a:off x="4356534" y="4714833"/>
                <a:ext cx="122400" cy="371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1B4AB1-67F4-2040-BA7A-2491A2B858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38534" y="4697193"/>
                  <a:ext cx="158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09FEB1-DA39-2513-7FCA-551120438DE8}"/>
                    </a:ext>
                  </a:extLst>
                </p14:cNvPr>
                <p14:cNvContentPartPr/>
                <p14:nvPr/>
              </p14:nvContentPartPr>
              <p14:xfrm>
                <a:off x="4205694" y="4581993"/>
                <a:ext cx="444960" cy="136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09FEB1-DA39-2513-7FCA-551120438D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88054" y="4563993"/>
                  <a:ext cx="480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9AEF6F-4285-2C29-772F-2617657D6A5D}"/>
                    </a:ext>
                  </a:extLst>
                </p14:cNvPr>
                <p14:cNvContentPartPr/>
                <p14:nvPr/>
              </p14:nvContentPartPr>
              <p14:xfrm>
                <a:off x="4678734" y="4855953"/>
                <a:ext cx="137160" cy="92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9AEF6F-4285-2C29-772F-2617657D6A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60734" y="4837953"/>
                  <a:ext cx="172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6291B0-7AFB-D4A1-07CC-0C22EEEFA75D}"/>
                    </a:ext>
                  </a:extLst>
                </p14:cNvPr>
                <p14:cNvContentPartPr/>
                <p14:nvPr/>
              </p14:nvContentPartPr>
              <p14:xfrm>
                <a:off x="4543734" y="4898793"/>
                <a:ext cx="152280" cy="88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6291B0-7AFB-D4A1-07CC-0C22EEEFA7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25734" y="4881153"/>
                  <a:ext cx="187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1B8B1B-1C99-206D-716E-F5E03966A581}"/>
                    </a:ext>
                  </a:extLst>
                </p14:cNvPr>
                <p14:cNvContentPartPr/>
                <p14:nvPr/>
              </p14:nvContentPartPr>
              <p14:xfrm>
                <a:off x="4951614" y="4796553"/>
                <a:ext cx="213480" cy="41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1B8B1B-1C99-206D-716E-F5E03966A5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33974" y="4778553"/>
                  <a:ext cx="249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014F48-A7FC-34D6-F349-A897523C7848}"/>
                    </a:ext>
                  </a:extLst>
                </p14:cNvPr>
                <p14:cNvContentPartPr/>
                <p14:nvPr/>
              </p14:nvContentPartPr>
              <p14:xfrm>
                <a:off x="5036214" y="4710873"/>
                <a:ext cx="47160" cy="214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014F48-A7FC-34D6-F349-A897523C78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18574" y="4693233"/>
                  <a:ext cx="82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F620B4-17E8-283C-BE7B-4379CA268461}"/>
                    </a:ext>
                  </a:extLst>
                </p14:cNvPr>
                <p14:cNvContentPartPr/>
                <p14:nvPr/>
              </p14:nvContentPartPr>
              <p14:xfrm>
                <a:off x="4438254" y="3150273"/>
                <a:ext cx="123840" cy="91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F620B4-17E8-283C-BE7B-4379CA2684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20614" y="3132273"/>
                  <a:ext cx="159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CF7F2D-1154-E054-E6F7-7C9DE5CDB93B}"/>
                    </a:ext>
                  </a:extLst>
                </p14:cNvPr>
                <p14:cNvContentPartPr/>
                <p14:nvPr/>
              </p14:nvContentPartPr>
              <p14:xfrm>
                <a:off x="4927134" y="2668953"/>
                <a:ext cx="419040" cy="356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CF7F2D-1154-E054-E6F7-7C9DE5CDB9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9134" y="2650953"/>
                  <a:ext cx="4546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FC1498-4863-E45C-3784-124497A34A75}"/>
                    </a:ext>
                  </a:extLst>
                </p14:cNvPr>
                <p14:cNvContentPartPr/>
                <p14:nvPr/>
              </p14:nvContentPartPr>
              <p14:xfrm>
                <a:off x="5664054" y="2433153"/>
                <a:ext cx="343440" cy="112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FC1498-4863-E45C-3784-124497A34A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46054" y="2415153"/>
                  <a:ext cx="379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7521E3E-E8C5-3905-2AD4-26A14B2121B0}"/>
                    </a:ext>
                  </a:extLst>
                </p14:cNvPr>
                <p14:cNvContentPartPr/>
                <p14:nvPr/>
              </p14:nvContentPartPr>
              <p14:xfrm>
                <a:off x="6046014" y="2250633"/>
                <a:ext cx="309600" cy="614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7521E3E-E8C5-3905-2AD4-26A14B2121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28374" y="2232633"/>
                  <a:ext cx="34524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41122F0-D41E-D0AA-D3D2-BFAD28C2F5BB}"/>
                    </a:ext>
                  </a:extLst>
                </p14:cNvPr>
                <p14:cNvContentPartPr/>
                <p14:nvPr/>
              </p14:nvContentPartPr>
              <p14:xfrm>
                <a:off x="4903734" y="2970273"/>
                <a:ext cx="797040" cy="440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41122F0-D41E-D0AA-D3D2-BFAD28C2F5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85734" y="2952633"/>
                  <a:ext cx="83268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8AB4FB-9985-CB57-24A8-E00FC62542B6}"/>
                    </a:ext>
                  </a:extLst>
                </p14:cNvPr>
                <p14:cNvContentPartPr/>
                <p14:nvPr/>
              </p14:nvContentPartPr>
              <p14:xfrm>
                <a:off x="3853614" y="3701793"/>
                <a:ext cx="426600" cy="51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8AB4FB-9985-CB57-24A8-E00FC62542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35614" y="3683793"/>
                  <a:ext cx="462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B9B117-E150-BB91-E5E9-9336CA8F36C7}"/>
                    </a:ext>
                  </a:extLst>
                </p14:cNvPr>
                <p14:cNvContentPartPr/>
                <p14:nvPr/>
              </p14:nvContentPartPr>
              <p14:xfrm>
                <a:off x="4138014" y="2775873"/>
                <a:ext cx="872640" cy="557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B9B117-E150-BB91-E5E9-9336CA8F36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20374" y="2758233"/>
                  <a:ext cx="90828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3E14AD-F429-5690-95A3-023C9A808805}"/>
                    </a:ext>
                  </a:extLst>
                </p14:cNvPr>
                <p14:cNvContentPartPr/>
                <p14:nvPr/>
              </p14:nvContentPartPr>
              <p14:xfrm>
                <a:off x="5462454" y="2220393"/>
                <a:ext cx="859320" cy="249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3E14AD-F429-5690-95A3-023C9A80880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4814" y="2202753"/>
                  <a:ext cx="894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F29D2C-9875-3F00-47F3-E803846F4E18}"/>
                    </a:ext>
                  </a:extLst>
                </p14:cNvPr>
                <p14:cNvContentPartPr/>
                <p14:nvPr/>
              </p14:nvContentPartPr>
              <p14:xfrm>
                <a:off x="5778534" y="2477793"/>
                <a:ext cx="494280" cy="537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F29D2C-9875-3F00-47F3-E803846F4E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60534" y="2459793"/>
                  <a:ext cx="5299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EB72B2-F69E-79B7-C69E-8AF076F4C5D8}"/>
                    </a:ext>
                  </a:extLst>
                </p14:cNvPr>
                <p14:cNvContentPartPr/>
                <p14:nvPr/>
              </p14:nvContentPartPr>
              <p14:xfrm>
                <a:off x="4576134" y="3333513"/>
                <a:ext cx="643680" cy="269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EB72B2-F69E-79B7-C69E-8AF076F4C5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58494" y="3315513"/>
                  <a:ext cx="679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8C2205-E9AC-8991-0871-D78BFDAFB6A3}"/>
                    </a:ext>
                  </a:extLst>
                </p14:cNvPr>
                <p14:cNvContentPartPr/>
                <p14:nvPr/>
              </p14:nvContentPartPr>
              <p14:xfrm>
                <a:off x="4227654" y="3703593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8C2205-E9AC-8991-0871-D78BFDAFB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10014" y="36859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65A454-6649-8C43-478D-3F2756F245A0}"/>
              </a:ext>
            </a:extLst>
          </p:cNvPr>
          <p:cNvGrpSpPr/>
          <p:nvPr/>
        </p:nvGrpSpPr>
        <p:grpSpPr>
          <a:xfrm>
            <a:off x="3054054" y="1252713"/>
            <a:ext cx="365760" cy="652680"/>
            <a:chOff x="3054054" y="1252713"/>
            <a:chExt cx="365760" cy="65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7EF279-3700-040C-9194-7516A813CB50}"/>
                    </a:ext>
                  </a:extLst>
                </p14:cNvPr>
                <p14:cNvContentPartPr/>
                <p14:nvPr/>
              </p14:nvContentPartPr>
              <p14:xfrm>
                <a:off x="3054054" y="1252713"/>
                <a:ext cx="318960" cy="652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7EF279-3700-040C-9194-7516A813CB5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36054" y="1234713"/>
                  <a:ext cx="35460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1AD59D-9F04-CB56-0A6F-9B03DD8A7919}"/>
                    </a:ext>
                  </a:extLst>
                </p14:cNvPr>
                <p14:cNvContentPartPr/>
                <p14:nvPr/>
              </p14:nvContentPartPr>
              <p14:xfrm>
                <a:off x="3169974" y="1575993"/>
                <a:ext cx="249840" cy="129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1AD59D-9F04-CB56-0A6F-9B03DD8A79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51974" y="1558353"/>
                  <a:ext cx="2854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22B1FE-E40D-4C8C-415F-BCC37FA88004}"/>
              </a:ext>
            </a:extLst>
          </p:cNvPr>
          <p:cNvGrpSpPr/>
          <p:nvPr/>
        </p:nvGrpSpPr>
        <p:grpSpPr>
          <a:xfrm>
            <a:off x="5510694" y="4772073"/>
            <a:ext cx="409320" cy="471240"/>
            <a:chOff x="5510694" y="4772073"/>
            <a:chExt cx="40932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7496E53-7F11-72F4-58B9-58FBF1F98B7E}"/>
                    </a:ext>
                  </a:extLst>
                </p14:cNvPr>
                <p14:cNvContentPartPr/>
                <p14:nvPr/>
              </p14:nvContentPartPr>
              <p14:xfrm>
                <a:off x="5510694" y="4827153"/>
                <a:ext cx="55080" cy="416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7496E53-7F11-72F4-58B9-58FBF1F98B7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92694" y="4809513"/>
                  <a:ext cx="907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5D63839-997D-A140-E192-FB9BE091B151}"/>
                    </a:ext>
                  </a:extLst>
                </p14:cNvPr>
                <p14:cNvContentPartPr/>
                <p14:nvPr/>
              </p14:nvContentPartPr>
              <p14:xfrm>
                <a:off x="5532654" y="4772073"/>
                <a:ext cx="387360" cy="410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5D63839-997D-A140-E192-FB9BE091B1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014" y="4754433"/>
                  <a:ext cx="42300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9BAE285-3CD5-71F5-E146-CD2FC6DD70B9}"/>
                  </a:ext>
                </a:extLst>
              </p14:cNvPr>
              <p14:cNvContentPartPr/>
              <p14:nvPr/>
            </p14:nvContentPartPr>
            <p14:xfrm>
              <a:off x="10301214" y="840873"/>
              <a:ext cx="46080" cy="3898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9BAE285-3CD5-71F5-E146-CD2FC6DD70B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83214" y="822873"/>
                <a:ext cx="817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BB59F63-6FB2-34DD-6AFA-1C264D27C02D}"/>
                  </a:ext>
                </a:extLst>
              </p14:cNvPr>
              <p14:cNvContentPartPr/>
              <p14:nvPr/>
            </p14:nvContentPartPr>
            <p14:xfrm>
              <a:off x="10346934" y="823953"/>
              <a:ext cx="416160" cy="4626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BB59F63-6FB2-34DD-6AFA-1C264D27C02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329294" y="805953"/>
                <a:ext cx="451800" cy="49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434FA50-7B90-E172-82EA-C937FDC71281}"/>
              </a:ext>
            </a:extLst>
          </p:cNvPr>
          <p:cNvGrpSpPr/>
          <p:nvPr/>
        </p:nvGrpSpPr>
        <p:grpSpPr>
          <a:xfrm>
            <a:off x="7238334" y="359553"/>
            <a:ext cx="2772720" cy="1329840"/>
            <a:chOff x="7238334" y="359553"/>
            <a:chExt cx="2772720" cy="13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9E0E83-F64A-D93C-DC02-3244255BE8BE}"/>
                    </a:ext>
                  </a:extLst>
                </p14:cNvPr>
                <p14:cNvContentPartPr/>
                <p14:nvPr/>
              </p14:nvContentPartPr>
              <p14:xfrm>
                <a:off x="7842414" y="723513"/>
                <a:ext cx="407880" cy="383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9E0E83-F64A-D93C-DC02-3244255BE8B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24774" y="705513"/>
                  <a:ext cx="4435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7F6100B-4041-E110-379B-18C895551B58}"/>
                    </a:ext>
                  </a:extLst>
                </p14:cNvPr>
                <p14:cNvContentPartPr/>
                <p14:nvPr/>
              </p14:nvContentPartPr>
              <p14:xfrm>
                <a:off x="7834494" y="1139673"/>
                <a:ext cx="136800" cy="304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7F6100B-4041-E110-379B-18C895551B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16494" y="1121673"/>
                  <a:ext cx="1724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B85C5EC-6A2E-4ED9-7B3F-EFAD962EDA57}"/>
                    </a:ext>
                  </a:extLst>
                </p14:cNvPr>
                <p14:cNvContentPartPr/>
                <p14:nvPr/>
              </p14:nvContentPartPr>
              <p14:xfrm>
                <a:off x="8227254" y="1056513"/>
                <a:ext cx="511200" cy="165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B85C5EC-6A2E-4ED9-7B3F-EFAD962EDA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09254" y="1038873"/>
                  <a:ext cx="546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019AA3-387F-9B78-E23B-F1902A712283}"/>
                    </a:ext>
                  </a:extLst>
                </p14:cNvPr>
                <p14:cNvContentPartPr/>
                <p14:nvPr/>
              </p14:nvContentPartPr>
              <p14:xfrm>
                <a:off x="8947254" y="827913"/>
                <a:ext cx="378360" cy="540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019AA3-387F-9B78-E23B-F1902A71228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29254" y="810273"/>
                  <a:ext cx="4140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D1122E-D37D-7488-EC9F-688289E80A04}"/>
                    </a:ext>
                  </a:extLst>
                </p14:cNvPr>
                <p14:cNvContentPartPr/>
                <p14:nvPr/>
              </p14:nvContentPartPr>
              <p14:xfrm>
                <a:off x="9171894" y="1126713"/>
                <a:ext cx="266760" cy="63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D1122E-D37D-7488-EC9F-688289E80A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54254" y="1109073"/>
                  <a:ext cx="302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326184-33A9-BA46-A801-73D1F6424316}"/>
                    </a:ext>
                  </a:extLst>
                </p14:cNvPr>
                <p14:cNvContentPartPr/>
                <p14:nvPr/>
              </p14:nvContentPartPr>
              <p14:xfrm>
                <a:off x="9675174" y="971193"/>
                <a:ext cx="117360" cy="210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326184-33A9-BA46-A801-73D1F64243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57174" y="953193"/>
                  <a:ext cx="153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4C5D315-A250-3044-60DF-A7F362D1ED03}"/>
                    </a:ext>
                  </a:extLst>
                </p14:cNvPr>
                <p14:cNvContentPartPr/>
                <p14:nvPr/>
              </p14:nvContentPartPr>
              <p14:xfrm>
                <a:off x="9649254" y="1042113"/>
                <a:ext cx="361800" cy="69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C5D315-A250-3044-60DF-A7F362D1ED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31254" y="1024113"/>
                  <a:ext cx="397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5339D59-49C8-B835-8E43-0175D6EA14BD}"/>
                    </a:ext>
                  </a:extLst>
                </p14:cNvPr>
                <p14:cNvContentPartPr/>
                <p14:nvPr/>
              </p14:nvContentPartPr>
              <p14:xfrm>
                <a:off x="7238334" y="359553"/>
                <a:ext cx="1040040" cy="1329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5339D59-49C8-B835-8E43-0175D6EA14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20334" y="341553"/>
                  <a:ext cx="1075680" cy="13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1F4D249-4937-F445-42FC-A0A2F3A0862C}"/>
                  </a:ext>
                </a:extLst>
              </p14:cNvPr>
              <p14:cNvContentPartPr/>
              <p14:nvPr/>
            </p14:nvContentPartPr>
            <p14:xfrm>
              <a:off x="9040854" y="1517673"/>
              <a:ext cx="273960" cy="3366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1F4D249-4937-F445-42FC-A0A2F3A086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022854" y="1500033"/>
                <a:ext cx="3096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052269B-7CA1-C525-0167-5380C0F23CDE}"/>
                  </a:ext>
                </a:extLst>
              </p14:cNvPr>
              <p14:cNvContentPartPr/>
              <p14:nvPr/>
            </p14:nvContentPartPr>
            <p14:xfrm>
              <a:off x="9186294" y="1698393"/>
              <a:ext cx="143280" cy="252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052269B-7CA1-C525-0167-5380C0F23CD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68654" y="1680393"/>
                <a:ext cx="1789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4CC0F5B-5531-3E94-FD74-620421E9E1AA}"/>
                  </a:ext>
                </a:extLst>
              </p14:cNvPr>
              <p14:cNvContentPartPr/>
              <p14:nvPr/>
            </p14:nvContentPartPr>
            <p14:xfrm>
              <a:off x="9792174" y="1574553"/>
              <a:ext cx="131760" cy="1454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4CC0F5B-5531-3E94-FD74-620421E9E1A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774174" y="1556913"/>
                <a:ext cx="1674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FF1D26E-9609-1FE4-30E7-F70E0D6E5DB1}"/>
                  </a:ext>
                </a:extLst>
              </p14:cNvPr>
              <p14:cNvContentPartPr/>
              <p14:nvPr/>
            </p14:nvContentPartPr>
            <p14:xfrm>
              <a:off x="9793974" y="1587513"/>
              <a:ext cx="150840" cy="1224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FF1D26E-9609-1FE4-30E7-F70E0D6E5DB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76334" y="1569513"/>
                <a:ext cx="1864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748175F-9525-D84D-17DC-914FCC43807B}"/>
                  </a:ext>
                </a:extLst>
              </p14:cNvPr>
              <p14:cNvContentPartPr/>
              <p14:nvPr/>
            </p14:nvContentPartPr>
            <p14:xfrm>
              <a:off x="10014654" y="1570233"/>
              <a:ext cx="219600" cy="1450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748175F-9525-D84D-17DC-914FCC43807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997014" y="1552593"/>
                <a:ext cx="2552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82084BC-6609-F600-3F7E-DE673760613E}"/>
                  </a:ext>
                </a:extLst>
              </p14:cNvPr>
              <p14:cNvContentPartPr/>
              <p14:nvPr/>
            </p14:nvContentPartPr>
            <p14:xfrm>
              <a:off x="10297614" y="1573113"/>
              <a:ext cx="236880" cy="1378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82084BC-6609-F600-3F7E-DE673760613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279974" y="1555473"/>
                <a:ext cx="27252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2718A161-7A22-C04F-7D36-FA0073CE1DBA}"/>
              </a:ext>
            </a:extLst>
          </p:cNvPr>
          <p:cNvGrpSpPr/>
          <p:nvPr/>
        </p:nvGrpSpPr>
        <p:grpSpPr>
          <a:xfrm>
            <a:off x="9058854" y="4147473"/>
            <a:ext cx="1447920" cy="334440"/>
            <a:chOff x="9058854" y="4147473"/>
            <a:chExt cx="144792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9CC9E0D-FBAB-B728-653A-5B3161948314}"/>
                    </a:ext>
                  </a:extLst>
                </p14:cNvPr>
                <p14:cNvContentPartPr/>
                <p14:nvPr/>
              </p14:nvContentPartPr>
              <p14:xfrm>
                <a:off x="9058854" y="4147473"/>
                <a:ext cx="277200" cy="334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9CC9E0D-FBAB-B728-653A-5B31619483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41214" y="4129833"/>
                  <a:ext cx="312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8651451-A1AC-3E02-6C09-046D8B554985}"/>
                    </a:ext>
                  </a:extLst>
                </p14:cNvPr>
                <p14:cNvContentPartPr/>
                <p14:nvPr/>
              </p14:nvContentPartPr>
              <p14:xfrm>
                <a:off x="9634134" y="4242513"/>
                <a:ext cx="228600" cy="184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8651451-A1AC-3E02-6C09-046D8B5549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16494" y="4224513"/>
                  <a:ext cx="264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2E13DA4-87BC-75DE-A675-90CEBDB4AD42}"/>
                    </a:ext>
                  </a:extLst>
                </p14:cNvPr>
                <p14:cNvContentPartPr/>
                <p14:nvPr/>
              </p14:nvContentPartPr>
              <p14:xfrm>
                <a:off x="9887214" y="4255473"/>
                <a:ext cx="296280" cy="166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2E13DA4-87BC-75DE-A675-90CEBDB4AD4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69574" y="4237473"/>
                  <a:ext cx="331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4DA4C12-BCF5-44E1-DB26-16842EFA8B37}"/>
                    </a:ext>
                  </a:extLst>
                </p14:cNvPr>
                <p14:cNvContentPartPr/>
                <p14:nvPr/>
              </p14:nvContentPartPr>
              <p14:xfrm>
                <a:off x="10165134" y="4228833"/>
                <a:ext cx="341640" cy="206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4DA4C12-BCF5-44E1-DB26-16842EFA8B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147134" y="4210833"/>
                  <a:ext cx="37728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4ECCE2-E857-E6EF-572F-AE44AD531749}"/>
              </a:ext>
            </a:extLst>
          </p:cNvPr>
          <p:cNvGrpSpPr/>
          <p:nvPr/>
        </p:nvGrpSpPr>
        <p:grpSpPr>
          <a:xfrm>
            <a:off x="7711014" y="1896753"/>
            <a:ext cx="3314880" cy="2013840"/>
            <a:chOff x="7711014" y="1896753"/>
            <a:chExt cx="3314880" cy="20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9FB53D-A377-314B-42AB-4FDF8D62B25E}"/>
                    </a:ext>
                  </a:extLst>
                </p14:cNvPr>
                <p14:cNvContentPartPr/>
                <p14:nvPr/>
              </p14:nvContentPartPr>
              <p14:xfrm>
                <a:off x="7711014" y="2603073"/>
                <a:ext cx="508680" cy="49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9FB53D-A377-314B-42AB-4FDF8D62B25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93374" y="2585433"/>
                  <a:ext cx="5443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ED3D6F6-3A9D-C273-5A40-054386F70E1C}"/>
                    </a:ext>
                  </a:extLst>
                </p14:cNvPr>
                <p14:cNvContentPartPr/>
                <p14:nvPr/>
              </p14:nvContentPartPr>
              <p14:xfrm>
                <a:off x="7735854" y="3094833"/>
                <a:ext cx="122400" cy="461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ED3D6F6-3A9D-C273-5A40-054386F70E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17854" y="3076833"/>
                  <a:ext cx="1580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5BCD20-E8E1-84FC-D358-B8C74B5CD9FD}"/>
                    </a:ext>
                  </a:extLst>
                </p14:cNvPr>
                <p14:cNvContentPartPr/>
                <p14:nvPr/>
              </p14:nvContentPartPr>
              <p14:xfrm>
                <a:off x="8297454" y="2961633"/>
                <a:ext cx="662040" cy="191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5BCD20-E8E1-84FC-D358-B8C74B5CD9F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9454" y="2943633"/>
                  <a:ext cx="697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D211997-F631-A82C-934C-5F1F974C05C6}"/>
                    </a:ext>
                  </a:extLst>
                </p14:cNvPr>
                <p14:cNvContentPartPr/>
                <p14:nvPr/>
              </p14:nvContentPartPr>
              <p14:xfrm>
                <a:off x="9157854" y="2674713"/>
                <a:ext cx="539280" cy="670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D211997-F631-A82C-934C-5F1F974C05C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39854" y="2656713"/>
                  <a:ext cx="57492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05C35BA-71EB-3F28-7601-60D1A500F8E5}"/>
                    </a:ext>
                  </a:extLst>
                </p14:cNvPr>
                <p14:cNvContentPartPr/>
                <p14:nvPr/>
              </p14:nvContentPartPr>
              <p14:xfrm>
                <a:off x="9881814" y="2947593"/>
                <a:ext cx="64080" cy="180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05C35BA-71EB-3F28-7601-60D1A500F8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63814" y="2929953"/>
                  <a:ext cx="99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6C76C4-1BDA-E844-F70B-60ABFFD1F58B}"/>
                    </a:ext>
                  </a:extLst>
                </p14:cNvPr>
                <p14:cNvContentPartPr/>
                <p14:nvPr/>
              </p14:nvContentPartPr>
              <p14:xfrm>
                <a:off x="9882894" y="2980353"/>
                <a:ext cx="383760" cy="75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6C76C4-1BDA-E844-F70B-60ABFFD1F5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65254" y="2962713"/>
                  <a:ext cx="419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178E415-F7B3-FB9B-E118-0C98F4C9577F}"/>
                    </a:ext>
                  </a:extLst>
                </p14:cNvPr>
                <p14:cNvContentPartPr/>
                <p14:nvPr/>
              </p14:nvContentPartPr>
              <p14:xfrm>
                <a:off x="10209414" y="2586513"/>
                <a:ext cx="492840" cy="699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178E415-F7B3-FB9B-E118-0C98F4C957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91414" y="2568513"/>
                  <a:ext cx="52848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BC9A1C-EC82-75CF-BA3C-747E1C6E69D2}"/>
                    </a:ext>
                  </a:extLst>
                </p14:cNvPr>
                <p14:cNvContentPartPr/>
                <p14:nvPr/>
              </p14:nvContentPartPr>
              <p14:xfrm>
                <a:off x="10574454" y="2949753"/>
                <a:ext cx="381240" cy="58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BC9A1C-EC82-75CF-BA3C-747E1C6E69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56814" y="2931753"/>
                  <a:ext cx="416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7CC7276-F202-0F14-F488-13E4E27F05CD}"/>
                    </a:ext>
                  </a:extLst>
                </p14:cNvPr>
                <p14:cNvContentPartPr/>
                <p14:nvPr/>
              </p14:nvContentPartPr>
              <p14:xfrm>
                <a:off x="9073254" y="1964073"/>
                <a:ext cx="315000" cy="274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7CC7276-F202-0F14-F488-13E4E27F05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55614" y="1946433"/>
                  <a:ext cx="350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7AE8C4C-C724-EE87-9AE6-2E138A890148}"/>
                    </a:ext>
                  </a:extLst>
                </p14:cNvPr>
                <p14:cNvContentPartPr/>
                <p14:nvPr/>
              </p14:nvContentPartPr>
              <p14:xfrm>
                <a:off x="9701094" y="1908273"/>
                <a:ext cx="343440" cy="260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7AE8C4C-C724-EE87-9AE6-2E138A89014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83094" y="1890273"/>
                  <a:ext cx="3790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3A3E9E-5579-3428-D473-0E6BA3D8798F}"/>
                    </a:ext>
                  </a:extLst>
                </p14:cNvPr>
                <p14:cNvContentPartPr/>
                <p14:nvPr/>
              </p14:nvContentPartPr>
              <p14:xfrm>
                <a:off x="10159734" y="1896753"/>
                <a:ext cx="187560" cy="212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3A3E9E-5579-3428-D473-0E6BA3D8798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42094" y="1879113"/>
                  <a:ext cx="223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CBE89FC-4D5D-1974-926C-79D0E005E829}"/>
                    </a:ext>
                  </a:extLst>
                </p14:cNvPr>
                <p14:cNvContentPartPr/>
                <p14:nvPr/>
              </p14:nvContentPartPr>
              <p14:xfrm>
                <a:off x="9044814" y="3644193"/>
                <a:ext cx="223920" cy="266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CBE89FC-4D5D-1974-926C-79D0E005E82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26814" y="3626553"/>
                  <a:ext cx="259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2E815AD-0E99-6589-B49A-E87BB9954FB7}"/>
                    </a:ext>
                  </a:extLst>
                </p14:cNvPr>
                <p14:cNvContentPartPr/>
                <p14:nvPr/>
              </p14:nvContentPartPr>
              <p14:xfrm>
                <a:off x="9151374" y="3789273"/>
                <a:ext cx="173160" cy="21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2E815AD-0E99-6589-B49A-E87BB9954F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33374" y="3771273"/>
                  <a:ext cx="208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23F131-FB10-068E-0BA2-44D90E856653}"/>
                    </a:ext>
                  </a:extLst>
                </p14:cNvPr>
                <p14:cNvContentPartPr/>
                <p14:nvPr/>
              </p14:nvContentPartPr>
              <p14:xfrm>
                <a:off x="9602454" y="3640953"/>
                <a:ext cx="300600" cy="228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23F131-FB10-068E-0BA2-44D90E85665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84454" y="3622953"/>
                  <a:ext cx="336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91F98D5-A3B0-1457-E742-A36FA72E0DF2}"/>
                    </a:ext>
                  </a:extLst>
                </p14:cNvPr>
                <p14:cNvContentPartPr/>
                <p14:nvPr/>
              </p14:nvContentPartPr>
              <p14:xfrm>
                <a:off x="9997014" y="3616113"/>
                <a:ext cx="249480" cy="232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91F98D5-A3B0-1457-E742-A36FA72E0D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979014" y="3598473"/>
                  <a:ext cx="285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090C8CC-617C-6CCD-D3B1-A88C03EA2A9F}"/>
                    </a:ext>
                  </a:extLst>
                </p14:cNvPr>
                <p14:cNvContentPartPr/>
                <p14:nvPr/>
              </p14:nvContentPartPr>
              <p14:xfrm>
                <a:off x="9476814" y="2331633"/>
                <a:ext cx="545400" cy="285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090C8CC-617C-6CCD-D3B1-A88C03EA2A9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59174" y="2313993"/>
                  <a:ext cx="5810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7D39E2-B923-CE22-02F7-03CF685B4B2B}"/>
                    </a:ext>
                  </a:extLst>
                </p14:cNvPr>
                <p14:cNvContentPartPr/>
                <p14:nvPr/>
              </p14:nvContentPartPr>
              <p14:xfrm>
                <a:off x="10631694" y="2239473"/>
                <a:ext cx="394200" cy="299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7D39E2-B923-CE22-02F7-03CF685B4B2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13694" y="2221473"/>
                  <a:ext cx="429840" cy="33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1429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25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</cp:revision>
  <dcterms:created xsi:type="dcterms:W3CDTF">2024-05-01T14:33:12Z</dcterms:created>
  <dcterms:modified xsi:type="dcterms:W3CDTF">2024-05-02T07:45:58Z</dcterms:modified>
</cp:coreProperties>
</file>